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slides/slide77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86"/>
  </p:notesMasterIdLst>
  <p:sldIdLst>
    <p:sldId id="256" r:id="rId2"/>
    <p:sldId id="257" r:id="rId3"/>
    <p:sldId id="286" r:id="rId4"/>
    <p:sldId id="288" r:id="rId5"/>
    <p:sldId id="258" r:id="rId6"/>
    <p:sldId id="261" r:id="rId7"/>
    <p:sldId id="263" r:id="rId8"/>
    <p:sldId id="262" r:id="rId9"/>
    <p:sldId id="264" r:id="rId10"/>
    <p:sldId id="265" r:id="rId11"/>
    <p:sldId id="266" r:id="rId12"/>
    <p:sldId id="289" r:id="rId13"/>
    <p:sldId id="293" r:id="rId14"/>
    <p:sldId id="290" r:id="rId15"/>
    <p:sldId id="292" r:id="rId16"/>
    <p:sldId id="291" r:id="rId17"/>
    <p:sldId id="269" r:id="rId18"/>
    <p:sldId id="294" r:id="rId19"/>
    <p:sldId id="287" r:id="rId20"/>
    <p:sldId id="272" r:id="rId21"/>
    <p:sldId id="273" r:id="rId22"/>
    <p:sldId id="277" r:id="rId23"/>
    <p:sldId id="280" r:id="rId24"/>
    <p:sldId id="296" r:id="rId25"/>
    <p:sldId id="303" r:id="rId26"/>
    <p:sldId id="298" r:id="rId27"/>
    <p:sldId id="299" r:id="rId28"/>
    <p:sldId id="300" r:id="rId29"/>
    <p:sldId id="276" r:id="rId30"/>
    <p:sldId id="278" r:id="rId31"/>
    <p:sldId id="279" r:id="rId32"/>
    <p:sldId id="301" r:id="rId33"/>
    <p:sldId id="297" r:id="rId34"/>
    <p:sldId id="282" r:id="rId35"/>
    <p:sldId id="274" r:id="rId36"/>
    <p:sldId id="302" r:id="rId37"/>
    <p:sldId id="275" r:id="rId38"/>
    <p:sldId id="283" r:id="rId39"/>
    <p:sldId id="284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A58E9-3DF9-4F1D-9068-732744141AD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BA79C0-02CE-4E35-9EAE-6077A0AD364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1. Организовать качественное комплектование учебных групп, обеспечив сохранность контингента не менее 80%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2C2E7C41-3660-4FFA-AA6B-85A02C7D8D71}" type="parTrans" cxnId="{CDFAC02E-AB75-41C1-A155-92245454FAF1}">
      <dgm:prSet/>
      <dgm:spPr/>
      <dgm:t>
        <a:bodyPr/>
        <a:lstStyle/>
        <a:p>
          <a:endParaRPr lang="ru-RU"/>
        </a:p>
      </dgm:t>
    </dgm:pt>
    <dgm:pt modelId="{D7D15C71-8D99-46A1-9D3A-2F65FF5CED4C}" type="sibTrans" cxnId="{CDFAC02E-AB75-41C1-A155-92245454FAF1}">
      <dgm:prSet/>
      <dgm:spPr/>
      <dgm:t>
        <a:bodyPr/>
        <a:lstStyle/>
        <a:p>
          <a:endParaRPr lang="ru-RU"/>
        </a:p>
      </dgm:t>
    </dgm:pt>
    <dgm:pt modelId="{63039D5C-99B6-46CE-ACF7-1C3344D093B2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2. Обеспечить выполнение контрольных нормативов на уровне 80 %.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AE3ED67-9135-4092-A20C-E18E83F2F9CF}" type="parTrans" cxnId="{EA5BAD5D-9A0E-4044-AB0A-1B6BB155008D}">
      <dgm:prSet/>
      <dgm:spPr/>
      <dgm:t>
        <a:bodyPr/>
        <a:lstStyle/>
        <a:p>
          <a:endParaRPr lang="ru-RU"/>
        </a:p>
      </dgm:t>
    </dgm:pt>
    <dgm:pt modelId="{1849649E-A065-4AD3-B9B8-5BA6C9E94B6A}" type="sibTrans" cxnId="{EA5BAD5D-9A0E-4044-AB0A-1B6BB155008D}">
      <dgm:prSet/>
      <dgm:spPr/>
      <dgm:t>
        <a:bodyPr/>
        <a:lstStyle/>
        <a:p>
          <a:endParaRPr lang="ru-RU"/>
        </a:p>
      </dgm:t>
    </dgm:pt>
    <dgm:pt modelId="{5069E2E6-AE30-4C15-A8D2-71083B3FBDBB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3. Обеспечить подготовку спортсменов-разрядников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75644C7-91F2-4416-A95C-5E0A1941EBA3}" type="parTrans" cxnId="{2EC4BDA7-85F7-4522-AD75-7F5B23722309}">
      <dgm:prSet/>
      <dgm:spPr/>
      <dgm:t>
        <a:bodyPr/>
        <a:lstStyle/>
        <a:p>
          <a:endParaRPr lang="ru-RU"/>
        </a:p>
      </dgm:t>
    </dgm:pt>
    <dgm:pt modelId="{AE8D491B-19C6-4CBF-BC33-04F7E44D0C48}" type="sibTrans" cxnId="{2EC4BDA7-85F7-4522-AD75-7F5B23722309}">
      <dgm:prSet/>
      <dgm:spPr/>
      <dgm:t>
        <a:bodyPr/>
        <a:lstStyle/>
        <a:p>
          <a:endParaRPr lang="ru-RU"/>
        </a:p>
      </dgm:t>
    </dgm:pt>
    <dgm:pt modelId="{B8AE92BE-DE06-4164-B30F-3DD9AC4FC809}">
      <dgm:prSet custT="1"/>
      <dgm:spPr/>
      <dgm:t>
        <a:bodyPr/>
        <a:lstStyle/>
        <a:p>
          <a:r>
            <a:rPr lang="ru-RU" sz="1400" b="1" dirty="0" smtClean="0"/>
            <a:t>Выполнение нормы</a:t>
          </a:r>
          <a:endParaRPr lang="ru-RU" sz="1400" b="1" dirty="0"/>
        </a:p>
      </dgm:t>
    </dgm:pt>
    <dgm:pt modelId="{3E01D4CD-745A-40E2-B08E-0A416CFA5139}" type="parTrans" cxnId="{D2609C73-BDDF-48EE-9B0C-CAAE67B7850A}">
      <dgm:prSet/>
      <dgm:spPr/>
      <dgm:t>
        <a:bodyPr/>
        <a:lstStyle/>
        <a:p>
          <a:endParaRPr lang="ru-RU"/>
        </a:p>
      </dgm:t>
    </dgm:pt>
    <dgm:pt modelId="{3AD0D285-7E2E-400A-AC12-C97FC54F7E3A}" type="sibTrans" cxnId="{D2609C73-BDDF-48EE-9B0C-CAAE67B7850A}">
      <dgm:prSet/>
      <dgm:spPr/>
      <dgm:t>
        <a:bodyPr/>
        <a:lstStyle/>
        <a:p>
          <a:endParaRPr lang="ru-RU"/>
        </a:p>
      </dgm:t>
    </dgm:pt>
    <dgm:pt modelId="{21D40C8C-1653-46A4-BBB6-58414D13AA97}">
      <dgm:prSet custT="1"/>
      <dgm:spPr/>
      <dgm:t>
        <a:bodyPr/>
        <a:lstStyle/>
        <a:p>
          <a:endParaRPr lang="ru-RU" sz="1400" b="1" dirty="0"/>
        </a:p>
      </dgm:t>
    </dgm:pt>
    <dgm:pt modelId="{F7CF3470-9E86-4353-9EC8-594F51F024CA}" type="parTrans" cxnId="{0F3EBD80-5B2C-4C8E-886B-D3914F32C650}">
      <dgm:prSet/>
      <dgm:spPr/>
      <dgm:t>
        <a:bodyPr/>
        <a:lstStyle/>
        <a:p>
          <a:endParaRPr lang="ru-RU"/>
        </a:p>
      </dgm:t>
    </dgm:pt>
    <dgm:pt modelId="{BD2B8F99-7AB3-4BC8-B25F-773FE8E1E5F7}" type="sibTrans" cxnId="{0F3EBD80-5B2C-4C8E-886B-D3914F32C650}">
      <dgm:prSet/>
      <dgm:spPr/>
      <dgm:t>
        <a:bodyPr/>
        <a:lstStyle/>
        <a:p>
          <a:endParaRPr lang="ru-RU"/>
        </a:p>
      </dgm:t>
    </dgm:pt>
    <dgm:pt modelId="{996B4BF2-E190-480A-834D-C2A87D4B7D34}">
      <dgm:prSet custT="1"/>
      <dgm:spPr/>
      <dgm:t>
        <a:bodyPr/>
        <a:lstStyle/>
        <a:p>
          <a:r>
            <a:rPr lang="ru-RU" sz="1400" b="1" dirty="0" smtClean="0"/>
            <a:t>- кандидатов в мастера спорта – 3 чел.</a:t>
          </a:r>
          <a:endParaRPr lang="ru-RU" sz="1400" b="1" dirty="0"/>
        </a:p>
      </dgm:t>
    </dgm:pt>
    <dgm:pt modelId="{DC38009A-455E-44CD-BF2D-A71154DED342}" type="parTrans" cxnId="{AB4B32A0-97D6-4360-8E4B-B00F059BF97A}">
      <dgm:prSet/>
      <dgm:spPr/>
      <dgm:t>
        <a:bodyPr/>
        <a:lstStyle/>
        <a:p>
          <a:endParaRPr lang="ru-RU"/>
        </a:p>
      </dgm:t>
    </dgm:pt>
    <dgm:pt modelId="{4896093F-0325-4B21-9350-8E3C078EBCC7}" type="sibTrans" cxnId="{AB4B32A0-97D6-4360-8E4B-B00F059BF97A}">
      <dgm:prSet/>
      <dgm:spPr/>
      <dgm:t>
        <a:bodyPr/>
        <a:lstStyle/>
        <a:p>
          <a:endParaRPr lang="ru-RU"/>
        </a:p>
      </dgm:t>
    </dgm:pt>
    <dgm:pt modelId="{421FB096-3A3B-46E5-B76D-225D75C1F42E}">
      <dgm:prSet custT="1"/>
      <dgm:spPr/>
      <dgm:t>
        <a:bodyPr/>
        <a:lstStyle/>
        <a:p>
          <a:endParaRPr lang="ru-RU" sz="1400" b="1" dirty="0"/>
        </a:p>
      </dgm:t>
    </dgm:pt>
    <dgm:pt modelId="{96E4BF4B-095B-41A6-B89F-51845D45B114}" type="parTrans" cxnId="{3619E433-9259-4334-9F8E-70F76B5773E8}">
      <dgm:prSet/>
      <dgm:spPr/>
      <dgm:t>
        <a:bodyPr/>
        <a:lstStyle/>
        <a:p>
          <a:endParaRPr lang="ru-RU"/>
        </a:p>
      </dgm:t>
    </dgm:pt>
    <dgm:pt modelId="{54DC536B-4C1A-44C4-A398-47E9A1E63C6F}" type="sibTrans" cxnId="{3619E433-9259-4334-9F8E-70F76B5773E8}">
      <dgm:prSet/>
      <dgm:spPr/>
      <dgm:t>
        <a:bodyPr/>
        <a:lstStyle/>
        <a:p>
          <a:endParaRPr lang="ru-RU"/>
        </a:p>
      </dgm:t>
    </dgm:pt>
    <dgm:pt modelId="{8D8F368E-DF82-403A-9E2C-402642546BE2}">
      <dgm:prSet custT="1"/>
      <dgm:spPr/>
      <dgm:t>
        <a:bodyPr/>
        <a:lstStyle/>
        <a:p>
          <a:r>
            <a:rPr lang="ru-RU" sz="1400" b="1" dirty="0" smtClean="0"/>
            <a:t>- спортсменов 1 разряда  - 15 чел.</a:t>
          </a:r>
          <a:endParaRPr lang="ru-RU" sz="1400" b="1" dirty="0"/>
        </a:p>
      </dgm:t>
    </dgm:pt>
    <dgm:pt modelId="{ACCBFDE9-0035-4D2D-BE00-E6FA772734F9}" type="parTrans" cxnId="{A2EA5A59-253F-4415-996D-1B5165D9297F}">
      <dgm:prSet/>
      <dgm:spPr/>
      <dgm:t>
        <a:bodyPr/>
        <a:lstStyle/>
        <a:p>
          <a:endParaRPr lang="ru-RU"/>
        </a:p>
      </dgm:t>
    </dgm:pt>
    <dgm:pt modelId="{DCB417AB-4C79-4379-901B-2BC80DA38DE1}" type="sibTrans" cxnId="{A2EA5A59-253F-4415-996D-1B5165D9297F}">
      <dgm:prSet/>
      <dgm:spPr/>
      <dgm:t>
        <a:bodyPr/>
        <a:lstStyle/>
        <a:p>
          <a:endParaRPr lang="ru-RU"/>
        </a:p>
      </dgm:t>
    </dgm:pt>
    <dgm:pt modelId="{C0D99D61-2168-4BD8-AB77-056F8D7EE055}" type="pres">
      <dgm:prSet presAssocID="{C05A58E9-3DF9-4F1D-9068-732744141ADD}" presName="Name0" presStyleCnt="0">
        <dgm:presLayoutVars>
          <dgm:dir/>
          <dgm:animLvl val="lvl"/>
          <dgm:resizeHandles/>
        </dgm:presLayoutVars>
      </dgm:prSet>
      <dgm:spPr/>
    </dgm:pt>
    <dgm:pt modelId="{E0FB8BA1-BB15-4109-9C9D-99D25DEDEAA4}" type="pres">
      <dgm:prSet presAssocID="{37BA79C0-02CE-4E35-9EAE-6077A0AD364C}" presName="linNode" presStyleCnt="0"/>
      <dgm:spPr/>
    </dgm:pt>
    <dgm:pt modelId="{7154D809-8E68-41C3-9A61-0D1442965EA3}" type="pres">
      <dgm:prSet presAssocID="{37BA79C0-02CE-4E35-9EAE-6077A0AD364C}" presName="parentShp" presStyleLbl="node1" presStyleIdx="0" presStyleCnt="3" custScaleX="240551">
        <dgm:presLayoutVars>
          <dgm:bulletEnabled val="1"/>
        </dgm:presLayoutVars>
      </dgm:prSet>
      <dgm:spPr/>
    </dgm:pt>
    <dgm:pt modelId="{6B8DFCA2-D260-4878-BBCF-34919ED76760}" type="pres">
      <dgm:prSet presAssocID="{37BA79C0-02CE-4E35-9EAE-6077A0AD364C}" presName="childShp" presStyleLbl="bgAccFollowNode1" presStyleIdx="0" presStyleCnt="3" custFlipHor="0" custScaleX="6299" custLinFactNeighborX="1012" custLinFactNeighborY="4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0F790-56B0-410D-A7BA-86CF0F328667}" type="pres">
      <dgm:prSet presAssocID="{D7D15C71-8D99-46A1-9D3A-2F65FF5CED4C}" presName="spacing" presStyleCnt="0"/>
      <dgm:spPr/>
    </dgm:pt>
    <dgm:pt modelId="{21908E92-DFA2-400A-8927-690CDFB0150A}" type="pres">
      <dgm:prSet presAssocID="{63039D5C-99B6-46CE-ACF7-1C3344D093B2}" presName="linNode" presStyleCnt="0"/>
      <dgm:spPr/>
    </dgm:pt>
    <dgm:pt modelId="{E2422E63-0B6B-48F2-A0AD-FE65A5AE0280}" type="pres">
      <dgm:prSet presAssocID="{63039D5C-99B6-46CE-ACF7-1C3344D093B2}" presName="parentShp" presStyleLbl="node1" presStyleIdx="1" presStyleCnt="3" custScaleX="261938" custScaleY="84394" custLinFactNeighborX="-37" custLinFactNeighborY="255">
        <dgm:presLayoutVars>
          <dgm:bulletEnabled val="1"/>
        </dgm:presLayoutVars>
      </dgm:prSet>
      <dgm:spPr/>
    </dgm:pt>
    <dgm:pt modelId="{DDBF020D-0E6C-4DD7-9A9A-F61F943CBD2B}" type="pres">
      <dgm:prSet presAssocID="{63039D5C-99B6-46CE-ACF7-1C3344D093B2}" presName="childShp" presStyleLbl="bgAccFollowNode1" presStyleIdx="1" presStyleCnt="3" custScaleX="7249" custScaleY="62101">
        <dgm:presLayoutVars>
          <dgm:bulletEnabled val="1"/>
        </dgm:presLayoutVars>
      </dgm:prSet>
      <dgm:spPr/>
    </dgm:pt>
    <dgm:pt modelId="{4EFD9334-2111-4C2C-A303-72230B7DC5BF}" type="pres">
      <dgm:prSet presAssocID="{1849649E-A065-4AD3-B9B8-5BA6C9E94B6A}" presName="spacing" presStyleCnt="0"/>
      <dgm:spPr/>
    </dgm:pt>
    <dgm:pt modelId="{EE6677FF-0A36-47CE-82CE-E58E4870B3FD}" type="pres">
      <dgm:prSet presAssocID="{5069E2E6-AE30-4C15-A8D2-71083B3FBDBB}" presName="linNode" presStyleCnt="0"/>
      <dgm:spPr/>
    </dgm:pt>
    <dgm:pt modelId="{584A0EF3-8761-44A5-BC8D-BF9F89D4ED03}" type="pres">
      <dgm:prSet presAssocID="{5069E2E6-AE30-4C15-A8D2-71083B3FBDBB}" presName="parentShp" presStyleLbl="node1" presStyleIdx="2" presStyleCnt="3" custLinFactNeighborY="-10179">
        <dgm:presLayoutVars>
          <dgm:bulletEnabled val="1"/>
        </dgm:presLayoutVars>
      </dgm:prSet>
      <dgm:spPr/>
    </dgm:pt>
    <dgm:pt modelId="{FFCF64D5-2D54-48C1-8C32-40A98A720113}" type="pres">
      <dgm:prSet presAssocID="{5069E2E6-AE30-4C15-A8D2-71083B3FBDBB}" presName="childShp" presStyleLbl="bgAccFollowNode1" presStyleIdx="2" presStyleCnt="3" custScaleY="117319" custLinFactNeighborX="-1080" custLinFactNeighborY="-10800">
        <dgm:presLayoutVars>
          <dgm:bulletEnabled val="1"/>
        </dgm:presLayoutVars>
      </dgm:prSet>
      <dgm:spPr/>
    </dgm:pt>
  </dgm:ptLst>
  <dgm:cxnLst>
    <dgm:cxn modelId="{A2EA5A59-253F-4415-996D-1B5165D9297F}" srcId="{5069E2E6-AE30-4C15-A8D2-71083B3FBDBB}" destId="{8D8F368E-DF82-403A-9E2C-402642546BE2}" srcOrd="4" destOrd="0" parTransId="{ACCBFDE9-0035-4D2D-BE00-E6FA772734F9}" sibTransId="{DCB417AB-4C79-4379-901B-2BC80DA38DE1}"/>
    <dgm:cxn modelId="{1F6F44EA-A88C-41AD-9EFC-1340F29D72D1}" type="presOf" srcId="{B8AE92BE-DE06-4164-B30F-3DD9AC4FC809}" destId="{FFCF64D5-2D54-48C1-8C32-40A98A720113}" srcOrd="0" destOrd="0" presId="urn:microsoft.com/office/officeart/2005/8/layout/vList6"/>
    <dgm:cxn modelId="{2EC4BDA7-85F7-4522-AD75-7F5B23722309}" srcId="{C05A58E9-3DF9-4F1D-9068-732744141ADD}" destId="{5069E2E6-AE30-4C15-A8D2-71083B3FBDBB}" srcOrd="2" destOrd="0" parTransId="{075644C7-91F2-4416-A95C-5E0A1941EBA3}" sibTransId="{AE8D491B-19C6-4CBF-BC33-04F7E44D0C48}"/>
    <dgm:cxn modelId="{BD3A9A66-C571-4A55-94EB-A25D60F2603B}" type="presOf" srcId="{421FB096-3A3B-46E5-B76D-225D75C1F42E}" destId="{FFCF64D5-2D54-48C1-8C32-40A98A720113}" srcOrd="0" destOrd="3" presId="urn:microsoft.com/office/officeart/2005/8/layout/vList6"/>
    <dgm:cxn modelId="{7CE98C12-9AE8-42B1-8B9B-4AFB8F24015B}" type="presOf" srcId="{21D40C8C-1653-46A4-BBB6-58414D13AA97}" destId="{FFCF64D5-2D54-48C1-8C32-40A98A720113}" srcOrd="0" destOrd="1" presId="urn:microsoft.com/office/officeart/2005/8/layout/vList6"/>
    <dgm:cxn modelId="{0F3EBD80-5B2C-4C8E-886B-D3914F32C650}" srcId="{5069E2E6-AE30-4C15-A8D2-71083B3FBDBB}" destId="{21D40C8C-1653-46A4-BBB6-58414D13AA97}" srcOrd="1" destOrd="0" parTransId="{F7CF3470-9E86-4353-9EC8-594F51F024CA}" sibTransId="{BD2B8F99-7AB3-4BC8-B25F-773FE8E1E5F7}"/>
    <dgm:cxn modelId="{5689BD42-4CC7-47F3-ADB9-DB7E6D020CD6}" type="presOf" srcId="{C05A58E9-3DF9-4F1D-9068-732744141ADD}" destId="{C0D99D61-2168-4BD8-AB77-056F8D7EE055}" srcOrd="0" destOrd="0" presId="urn:microsoft.com/office/officeart/2005/8/layout/vList6"/>
    <dgm:cxn modelId="{7222620A-1BD4-4641-9AA2-215B20441A76}" type="presOf" srcId="{5069E2E6-AE30-4C15-A8D2-71083B3FBDBB}" destId="{584A0EF3-8761-44A5-BC8D-BF9F89D4ED03}" srcOrd="0" destOrd="0" presId="urn:microsoft.com/office/officeart/2005/8/layout/vList6"/>
    <dgm:cxn modelId="{92940166-FDF3-4F52-8AB6-252402836FC5}" type="presOf" srcId="{37BA79C0-02CE-4E35-9EAE-6077A0AD364C}" destId="{7154D809-8E68-41C3-9A61-0D1442965EA3}" srcOrd="0" destOrd="0" presId="urn:microsoft.com/office/officeart/2005/8/layout/vList6"/>
    <dgm:cxn modelId="{CDFAC02E-AB75-41C1-A155-92245454FAF1}" srcId="{C05A58E9-3DF9-4F1D-9068-732744141ADD}" destId="{37BA79C0-02CE-4E35-9EAE-6077A0AD364C}" srcOrd="0" destOrd="0" parTransId="{2C2E7C41-3660-4FFA-AA6B-85A02C7D8D71}" sibTransId="{D7D15C71-8D99-46A1-9D3A-2F65FF5CED4C}"/>
    <dgm:cxn modelId="{EA5BAD5D-9A0E-4044-AB0A-1B6BB155008D}" srcId="{C05A58E9-3DF9-4F1D-9068-732744141ADD}" destId="{63039D5C-99B6-46CE-ACF7-1C3344D093B2}" srcOrd="1" destOrd="0" parTransId="{4AE3ED67-9135-4092-A20C-E18E83F2F9CF}" sibTransId="{1849649E-A065-4AD3-B9B8-5BA6C9E94B6A}"/>
    <dgm:cxn modelId="{AB4B32A0-97D6-4360-8E4B-B00F059BF97A}" srcId="{5069E2E6-AE30-4C15-A8D2-71083B3FBDBB}" destId="{996B4BF2-E190-480A-834D-C2A87D4B7D34}" srcOrd="2" destOrd="0" parTransId="{DC38009A-455E-44CD-BF2D-A71154DED342}" sibTransId="{4896093F-0325-4B21-9350-8E3C078EBCC7}"/>
    <dgm:cxn modelId="{744965C5-4646-44AB-A055-E228271FE8D5}" type="presOf" srcId="{8D8F368E-DF82-403A-9E2C-402642546BE2}" destId="{FFCF64D5-2D54-48C1-8C32-40A98A720113}" srcOrd="0" destOrd="4" presId="urn:microsoft.com/office/officeart/2005/8/layout/vList6"/>
    <dgm:cxn modelId="{65C2AC5D-5A75-44F7-A70D-1A95DC3C74AC}" type="presOf" srcId="{63039D5C-99B6-46CE-ACF7-1C3344D093B2}" destId="{E2422E63-0B6B-48F2-A0AD-FE65A5AE0280}" srcOrd="0" destOrd="0" presId="urn:microsoft.com/office/officeart/2005/8/layout/vList6"/>
    <dgm:cxn modelId="{89E0896A-C0A1-4491-ACB6-9EF23FA6D854}" type="presOf" srcId="{996B4BF2-E190-480A-834D-C2A87D4B7D34}" destId="{FFCF64D5-2D54-48C1-8C32-40A98A720113}" srcOrd="0" destOrd="2" presId="urn:microsoft.com/office/officeart/2005/8/layout/vList6"/>
    <dgm:cxn modelId="{3619E433-9259-4334-9F8E-70F76B5773E8}" srcId="{5069E2E6-AE30-4C15-A8D2-71083B3FBDBB}" destId="{421FB096-3A3B-46E5-B76D-225D75C1F42E}" srcOrd="3" destOrd="0" parTransId="{96E4BF4B-095B-41A6-B89F-51845D45B114}" sibTransId="{54DC536B-4C1A-44C4-A398-47E9A1E63C6F}"/>
    <dgm:cxn modelId="{D2609C73-BDDF-48EE-9B0C-CAAE67B7850A}" srcId="{5069E2E6-AE30-4C15-A8D2-71083B3FBDBB}" destId="{B8AE92BE-DE06-4164-B30F-3DD9AC4FC809}" srcOrd="0" destOrd="0" parTransId="{3E01D4CD-745A-40E2-B08E-0A416CFA5139}" sibTransId="{3AD0D285-7E2E-400A-AC12-C97FC54F7E3A}"/>
    <dgm:cxn modelId="{F4F4852F-DD60-4EE2-875F-92DCB2443230}" type="presParOf" srcId="{C0D99D61-2168-4BD8-AB77-056F8D7EE055}" destId="{E0FB8BA1-BB15-4109-9C9D-99D25DEDEAA4}" srcOrd="0" destOrd="0" presId="urn:microsoft.com/office/officeart/2005/8/layout/vList6"/>
    <dgm:cxn modelId="{DA03AEB1-9A94-46E4-828A-7F0DB35444FE}" type="presParOf" srcId="{E0FB8BA1-BB15-4109-9C9D-99D25DEDEAA4}" destId="{7154D809-8E68-41C3-9A61-0D1442965EA3}" srcOrd="0" destOrd="0" presId="urn:microsoft.com/office/officeart/2005/8/layout/vList6"/>
    <dgm:cxn modelId="{22AA1EBE-4386-4327-8F62-80C02EDF9BAB}" type="presParOf" srcId="{E0FB8BA1-BB15-4109-9C9D-99D25DEDEAA4}" destId="{6B8DFCA2-D260-4878-BBCF-34919ED76760}" srcOrd="1" destOrd="0" presId="urn:microsoft.com/office/officeart/2005/8/layout/vList6"/>
    <dgm:cxn modelId="{4CD5648D-F87D-4A85-B1A3-57B012EEA606}" type="presParOf" srcId="{C0D99D61-2168-4BD8-AB77-056F8D7EE055}" destId="{9A10F790-56B0-410D-A7BA-86CF0F328667}" srcOrd="1" destOrd="0" presId="urn:microsoft.com/office/officeart/2005/8/layout/vList6"/>
    <dgm:cxn modelId="{12461D12-3A20-4B96-BED5-4C85805E7A13}" type="presParOf" srcId="{C0D99D61-2168-4BD8-AB77-056F8D7EE055}" destId="{21908E92-DFA2-400A-8927-690CDFB0150A}" srcOrd="2" destOrd="0" presId="urn:microsoft.com/office/officeart/2005/8/layout/vList6"/>
    <dgm:cxn modelId="{11C0232D-674D-418B-9A4B-55424460ACCE}" type="presParOf" srcId="{21908E92-DFA2-400A-8927-690CDFB0150A}" destId="{E2422E63-0B6B-48F2-A0AD-FE65A5AE0280}" srcOrd="0" destOrd="0" presId="urn:microsoft.com/office/officeart/2005/8/layout/vList6"/>
    <dgm:cxn modelId="{82CFDE48-8D72-4CA5-88EF-C221C588A66A}" type="presParOf" srcId="{21908E92-DFA2-400A-8927-690CDFB0150A}" destId="{DDBF020D-0E6C-4DD7-9A9A-F61F943CBD2B}" srcOrd="1" destOrd="0" presId="urn:microsoft.com/office/officeart/2005/8/layout/vList6"/>
    <dgm:cxn modelId="{FD21F0B0-6F47-4222-B162-E9ACFF366C0F}" type="presParOf" srcId="{C0D99D61-2168-4BD8-AB77-056F8D7EE055}" destId="{4EFD9334-2111-4C2C-A303-72230B7DC5BF}" srcOrd="3" destOrd="0" presId="urn:microsoft.com/office/officeart/2005/8/layout/vList6"/>
    <dgm:cxn modelId="{B84EFC8E-C89C-478B-90AA-3756988F4E7C}" type="presParOf" srcId="{C0D99D61-2168-4BD8-AB77-056F8D7EE055}" destId="{EE6677FF-0A36-47CE-82CE-E58E4870B3FD}" srcOrd="4" destOrd="0" presId="urn:microsoft.com/office/officeart/2005/8/layout/vList6"/>
    <dgm:cxn modelId="{E5DFC42B-6CAE-4C55-BE29-8D1EFB67365B}" type="presParOf" srcId="{EE6677FF-0A36-47CE-82CE-E58E4870B3FD}" destId="{584A0EF3-8761-44A5-BC8D-BF9F89D4ED03}" srcOrd="0" destOrd="0" presId="urn:microsoft.com/office/officeart/2005/8/layout/vList6"/>
    <dgm:cxn modelId="{3D2EBEF0-9AAD-49BA-A75A-82F2A7A3A931}" type="presParOf" srcId="{EE6677FF-0A36-47CE-82CE-E58E4870B3FD}" destId="{FFCF64D5-2D54-48C1-8C32-40A98A7201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14C75E-015E-4000-87F6-322B4D13A2D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80F348-7349-4AD0-B5E1-9E31C2ED6886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/>
            <a:t>Учащимися ЦСДЮШШОР им. Р.Г. </a:t>
          </a:r>
          <a:r>
            <a:rPr lang="ru-RU" sz="1600" dirty="0" err="1" smtClean="0"/>
            <a:t>Нежметдинова</a:t>
          </a:r>
          <a:r>
            <a:rPr lang="ru-RU" sz="1600" dirty="0" smtClean="0"/>
            <a:t> в течение 2016  года на всероссийских (первенства, чемпионаты и кубки </a:t>
          </a:r>
          <a:r>
            <a:rPr lang="ru-RU" sz="1600" dirty="0" err="1" smtClean="0"/>
            <a:t>ПриФО</a:t>
          </a:r>
          <a:r>
            <a:rPr lang="ru-RU" sz="1600" dirty="0" smtClean="0"/>
            <a:t>, России) и международных (первенства и чемпионаты Европы и мира) соревнованиях  завоевано </a:t>
          </a:r>
          <a:r>
            <a:rPr lang="ru-RU" sz="1600" b="1" dirty="0" smtClean="0"/>
            <a:t>43 медали различного      достоинства, в том числе:</a:t>
          </a:r>
          <a:endParaRPr lang="ru-RU" sz="1600" dirty="0"/>
        </a:p>
      </dgm:t>
    </dgm:pt>
    <dgm:pt modelId="{632DC368-039E-437E-8530-7D43993CD220}" type="parTrans" cxnId="{69FC963F-ED0A-41CA-B85F-CD6A7BC9FEE6}">
      <dgm:prSet/>
      <dgm:spPr/>
      <dgm:t>
        <a:bodyPr/>
        <a:lstStyle/>
        <a:p>
          <a:endParaRPr lang="ru-RU"/>
        </a:p>
      </dgm:t>
    </dgm:pt>
    <dgm:pt modelId="{7CBFF525-E9E7-42E5-AC6A-9FA6C0041565}" type="sibTrans" cxnId="{69FC963F-ED0A-41CA-B85F-CD6A7BC9FEE6}">
      <dgm:prSet/>
      <dgm:spPr/>
      <dgm:t>
        <a:bodyPr/>
        <a:lstStyle/>
        <a:p>
          <a:endParaRPr lang="ru-RU"/>
        </a:p>
      </dgm:t>
    </dgm:pt>
    <dgm:pt modelId="{6A5D4835-8F12-48BC-B635-847E8307F26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19 золотых</a:t>
          </a:r>
          <a:endParaRPr lang="ru-RU" dirty="0">
            <a:solidFill>
              <a:schemeClr val="tx1"/>
            </a:solidFill>
          </a:endParaRPr>
        </a:p>
      </dgm:t>
    </dgm:pt>
    <dgm:pt modelId="{BF83F51E-0E61-4C05-8D58-C5CBD6AD90B0}" type="parTrans" cxnId="{98E49BF9-0F12-4926-8D39-89B0EA06E5A5}">
      <dgm:prSet/>
      <dgm:spPr/>
      <dgm:t>
        <a:bodyPr/>
        <a:lstStyle/>
        <a:p>
          <a:endParaRPr lang="ru-RU"/>
        </a:p>
      </dgm:t>
    </dgm:pt>
    <dgm:pt modelId="{07CD36F9-84B7-42DD-8455-E5C094496CDF}" type="sibTrans" cxnId="{98E49BF9-0F12-4926-8D39-89B0EA06E5A5}">
      <dgm:prSet/>
      <dgm:spPr/>
      <dgm:t>
        <a:bodyPr/>
        <a:lstStyle/>
        <a:p>
          <a:endParaRPr lang="ru-RU"/>
        </a:p>
      </dgm:t>
    </dgm:pt>
    <dgm:pt modelId="{76EC08ED-EC16-45C7-9868-9DBF5E28541F}">
      <dgm:prSet/>
      <dgm:spPr/>
    </dgm:pt>
    <dgm:pt modelId="{D67038B1-21F4-424E-8E0F-F4E3D4AD442B}" type="parTrans" cxnId="{56C25FA9-B1F1-41DB-9E64-EDB02C9EAC49}">
      <dgm:prSet/>
      <dgm:spPr/>
      <dgm:t>
        <a:bodyPr/>
        <a:lstStyle/>
        <a:p>
          <a:endParaRPr lang="ru-RU"/>
        </a:p>
      </dgm:t>
    </dgm:pt>
    <dgm:pt modelId="{159C4B95-F9C2-4628-947F-4A6C6E9CFF7F}" type="sibTrans" cxnId="{56C25FA9-B1F1-41DB-9E64-EDB02C9EAC49}">
      <dgm:prSet/>
      <dgm:spPr/>
      <dgm:t>
        <a:bodyPr/>
        <a:lstStyle/>
        <a:p>
          <a:endParaRPr lang="ru-RU"/>
        </a:p>
      </dgm:t>
    </dgm:pt>
    <dgm:pt modelId="{44E6FF65-0E39-47BE-A4B7-E2809B0B969C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11</a:t>
          </a:r>
          <a:r>
            <a:rPr lang="ru-RU" b="1" dirty="0" smtClean="0"/>
            <a:t> </a:t>
          </a:r>
          <a:r>
            <a:rPr lang="ru-RU" b="1" dirty="0" smtClean="0">
              <a:solidFill>
                <a:schemeClr val="tx1"/>
              </a:solidFill>
            </a:rPr>
            <a:t>серебряных</a:t>
          </a:r>
          <a:endParaRPr lang="ru-RU" dirty="0">
            <a:solidFill>
              <a:schemeClr val="tx1"/>
            </a:solidFill>
          </a:endParaRPr>
        </a:p>
      </dgm:t>
    </dgm:pt>
    <dgm:pt modelId="{F2E27AFD-9607-481B-BDA8-15304981311E}" type="parTrans" cxnId="{D3E579B8-095A-4E05-AD60-73534C303B51}">
      <dgm:prSet/>
      <dgm:spPr/>
      <dgm:t>
        <a:bodyPr/>
        <a:lstStyle/>
        <a:p>
          <a:endParaRPr lang="ru-RU"/>
        </a:p>
      </dgm:t>
    </dgm:pt>
    <dgm:pt modelId="{A71F98BE-77B9-485A-B2AD-B5FA5D86DBA0}" type="sibTrans" cxnId="{D3E579B8-095A-4E05-AD60-73534C303B51}">
      <dgm:prSet/>
      <dgm:spPr/>
      <dgm:t>
        <a:bodyPr/>
        <a:lstStyle/>
        <a:p>
          <a:endParaRPr lang="ru-RU"/>
        </a:p>
      </dgm:t>
    </dgm:pt>
    <dgm:pt modelId="{846379BF-4EE1-4836-8988-ED1B80B2072B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13</a:t>
          </a:r>
          <a:r>
            <a:rPr lang="ru-RU" b="1" dirty="0" smtClean="0"/>
            <a:t> </a:t>
          </a:r>
          <a:r>
            <a:rPr lang="ru-RU" b="1" dirty="0" smtClean="0">
              <a:solidFill>
                <a:schemeClr val="tx1"/>
              </a:solidFill>
            </a:rPr>
            <a:t>бронзовых</a:t>
          </a:r>
          <a:endParaRPr lang="ru-RU" dirty="0">
            <a:solidFill>
              <a:schemeClr val="tx1"/>
            </a:solidFill>
          </a:endParaRPr>
        </a:p>
      </dgm:t>
    </dgm:pt>
    <dgm:pt modelId="{FE79B0F3-5DFC-4AB2-90DE-6E2A07D8A7AB}" type="parTrans" cxnId="{1AC157E3-6DCE-4AEE-B65E-30A8D325C53C}">
      <dgm:prSet/>
      <dgm:spPr/>
      <dgm:t>
        <a:bodyPr/>
        <a:lstStyle/>
        <a:p>
          <a:endParaRPr lang="ru-RU"/>
        </a:p>
      </dgm:t>
    </dgm:pt>
    <dgm:pt modelId="{9052DA7A-38DF-43FC-8F59-B1A1FAEBE3A2}" type="sibTrans" cxnId="{1AC157E3-6DCE-4AEE-B65E-30A8D325C53C}">
      <dgm:prSet/>
      <dgm:spPr/>
      <dgm:t>
        <a:bodyPr/>
        <a:lstStyle/>
        <a:p>
          <a:endParaRPr lang="ru-RU"/>
        </a:p>
      </dgm:t>
    </dgm:pt>
    <dgm:pt modelId="{7B42DDC5-B659-44DB-93FF-D72678016338}" type="pres">
      <dgm:prSet presAssocID="{1414C75E-015E-4000-87F6-322B4D13A2D7}" presName="composite" presStyleCnt="0">
        <dgm:presLayoutVars>
          <dgm:chMax val="1"/>
          <dgm:dir/>
          <dgm:resizeHandles val="exact"/>
        </dgm:presLayoutVars>
      </dgm:prSet>
      <dgm:spPr/>
    </dgm:pt>
    <dgm:pt modelId="{09C8396E-EC6B-4012-B463-F1BCCA3CDD81}" type="pres">
      <dgm:prSet presAssocID="{8A80F348-7349-4AD0-B5E1-9E31C2ED6886}" presName="roof" presStyleLbl="dkBgShp" presStyleIdx="0" presStyleCnt="2" custScaleY="154082" custLinFactNeighborY="27041"/>
      <dgm:spPr/>
      <dgm:t>
        <a:bodyPr/>
        <a:lstStyle/>
        <a:p>
          <a:endParaRPr lang="ru-RU"/>
        </a:p>
      </dgm:t>
    </dgm:pt>
    <dgm:pt modelId="{7E28DEBE-4358-4A82-84E3-FB0CDDE99A0E}" type="pres">
      <dgm:prSet presAssocID="{8A80F348-7349-4AD0-B5E1-9E31C2ED6886}" presName="pillars" presStyleCnt="0"/>
      <dgm:spPr/>
    </dgm:pt>
    <dgm:pt modelId="{27036A1A-C1EB-42E1-8BF9-23F8E7702010}" type="pres">
      <dgm:prSet presAssocID="{8A80F348-7349-4AD0-B5E1-9E31C2ED6886}" presName="pillar1" presStyleLbl="node1" presStyleIdx="0" presStyleCnt="3" custScaleX="94905" custScaleY="64426" custLinFactNeighborX="-147" custLinFactNeighborY="-9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FADEF-C715-43B1-91D0-54D33CF8D8DC}" type="pres">
      <dgm:prSet presAssocID="{44E6FF65-0E39-47BE-A4B7-E2809B0B969C}" presName="pillarX" presStyleLbl="node1" presStyleIdx="1" presStyleCnt="3" custScaleX="92954" custScaleY="57311" custLinFactNeighborX="332" custLinFactNeighborY="-2049">
        <dgm:presLayoutVars>
          <dgm:bulletEnabled val="1"/>
        </dgm:presLayoutVars>
      </dgm:prSet>
      <dgm:spPr/>
    </dgm:pt>
    <dgm:pt modelId="{0207EC4B-5FD5-4516-A85B-BB2F4FBF429F}" type="pres">
      <dgm:prSet presAssocID="{846379BF-4EE1-4836-8988-ED1B80B2072B}" presName="pillarX" presStyleLbl="node1" presStyleIdx="2" presStyleCnt="3" custScaleX="87586" custScaleY="64426" custLinFactNeighborX="4" custLinFactNeighborY="-9164">
        <dgm:presLayoutVars>
          <dgm:bulletEnabled val="1"/>
        </dgm:presLayoutVars>
      </dgm:prSet>
      <dgm:spPr/>
    </dgm:pt>
    <dgm:pt modelId="{F3B40D93-E91B-4FD6-A414-AF30CF9638C8}" type="pres">
      <dgm:prSet presAssocID="{8A80F348-7349-4AD0-B5E1-9E31C2ED6886}" presName="base" presStyleLbl="dkBgShp" presStyleIdx="1" presStyleCnt="2"/>
      <dgm:spPr/>
    </dgm:pt>
  </dgm:ptLst>
  <dgm:cxnLst>
    <dgm:cxn modelId="{1D261D4D-FCDA-4F71-97A9-4B7D69381D46}" type="presOf" srcId="{8A80F348-7349-4AD0-B5E1-9E31C2ED6886}" destId="{09C8396E-EC6B-4012-B463-F1BCCA3CDD81}" srcOrd="0" destOrd="0" presId="urn:microsoft.com/office/officeart/2005/8/layout/hList3"/>
    <dgm:cxn modelId="{D3E579B8-095A-4E05-AD60-73534C303B51}" srcId="{8A80F348-7349-4AD0-B5E1-9E31C2ED6886}" destId="{44E6FF65-0E39-47BE-A4B7-E2809B0B969C}" srcOrd="1" destOrd="0" parTransId="{F2E27AFD-9607-481B-BDA8-15304981311E}" sibTransId="{A71F98BE-77B9-485A-B2AD-B5FA5D86DBA0}"/>
    <dgm:cxn modelId="{4917D079-EABF-48C7-A728-31FD40276304}" type="presOf" srcId="{846379BF-4EE1-4836-8988-ED1B80B2072B}" destId="{0207EC4B-5FD5-4516-A85B-BB2F4FBF429F}" srcOrd="0" destOrd="0" presId="urn:microsoft.com/office/officeart/2005/8/layout/hList3"/>
    <dgm:cxn modelId="{69FC963F-ED0A-41CA-B85F-CD6A7BC9FEE6}" srcId="{1414C75E-015E-4000-87F6-322B4D13A2D7}" destId="{8A80F348-7349-4AD0-B5E1-9E31C2ED6886}" srcOrd="0" destOrd="0" parTransId="{632DC368-039E-437E-8530-7D43993CD220}" sibTransId="{7CBFF525-E9E7-42E5-AC6A-9FA6C0041565}"/>
    <dgm:cxn modelId="{1AC157E3-6DCE-4AEE-B65E-30A8D325C53C}" srcId="{8A80F348-7349-4AD0-B5E1-9E31C2ED6886}" destId="{846379BF-4EE1-4836-8988-ED1B80B2072B}" srcOrd="2" destOrd="0" parTransId="{FE79B0F3-5DFC-4AB2-90DE-6E2A07D8A7AB}" sibTransId="{9052DA7A-38DF-43FC-8F59-B1A1FAEBE3A2}"/>
    <dgm:cxn modelId="{29EBF534-856C-4EE0-989E-5FA0FB99CF07}" type="presOf" srcId="{1414C75E-015E-4000-87F6-322B4D13A2D7}" destId="{7B42DDC5-B659-44DB-93FF-D72678016338}" srcOrd="0" destOrd="0" presId="urn:microsoft.com/office/officeart/2005/8/layout/hList3"/>
    <dgm:cxn modelId="{56C25FA9-B1F1-41DB-9E64-EDB02C9EAC49}" srcId="{1414C75E-015E-4000-87F6-322B4D13A2D7}" destId="{76EC08ED-EC16-45C7-9868-9DBF5E28541F}" srcOrd="1" destOrd="0" parTransId="{D67038B1-21F4-424E-8E0F-F4E3D4AD442B}" sibTransId="{159C4B95-F9C2-4628-947F-4A6C6E9CFF7F}"/>
    <dgm:cxn modelId="{98E49BF9-0F12-4926-8D39-89B0EA06E5A5}" srcId="{8A80F348-7349-4AD0-B5E1-9E31C2ED6886}" destId="{6A5D4835-8F12-48BC-B635-847E8307F26A}" srcOrd="0" destOrd="0" parTransId="{BF83F51E-0E61-4C05-8D58-C5CBD6AD90B0}" sibTransId="{07CD36F9-84B7-42DD-8455-E5C094496CDF}"/>
    <dgm:cxn modelId="{3E8CB2CE-493E-4427-B44A-E71C4614A928}" type="presOf" srcId="{44E6FF65-0E39-47BE-A4B7-E2809B0B969C}" destId="{7E0FADEF-C715-43B1-91D0-54D33CF8D8DC}" srcOrd="0" destOrd="0" presId="urn:microsoft.com/office/officeart/2005/8/layout/hList3"/>
    <dgm:cxn modelId="{F40F93C3-A972-4809-ADDE-A01798398992}" type="presOf" srcId="{6A5D4835-8F12-48BC-B635-847E8307F26A}" destId="{27036A1A-C1EB-42E1-8BF9-23F8E7702010}" srcOrd="0" destOrd="0" presId="urn:microsoft.com/office/officeart/2005/8/layout/hList3"/>
    <dgm:cxn modelId="{791A52F0-D011-44ED-BDCE-4BAF63CC1432}" type="presParOf" srcId="{7B42DDC5-B659-44DB-93FF-D72678016338}" destId="{09C8396E-EC6B-4012-B463-F1BCCA3CDD81}" srcOrd="0" destOrd="0" presId="urn:microsoft.com/office/officeart/2005/8/layout/hList3"/>
    <dgm:cxn modelId="{ACCFF412-304A-4F82-B8CD-B4A57AF9A936}" type="presParOf" srcId="{7B42DDC5-B659-44DB-93FF-D72678016338}" destId="{7E28DEBE-4358-4A82-84E3-FB0CDDE99A0E}" srcOrd="1" destOrd="0" presId="urn:microsoft.com/office/officeart/2005/8/layout/hList3"/>
    <dgm:cxn modelId="{06A6EA01-699E-4A15-A9C2-490650E4DC36}" type="presParOf" srcId="{7E28DEBE-4358-4A82-84E3-FB0CDDE99A0E}" destId="{27036A1A-C1EB-42E1-8BF9-23F8E7702010}" srcOrd="0" destOrd="0" presId="urn:microsoft.com/office/officeart/2005/8/layout/hList3"/>
    <dgm:cxn modelId="{E4011EAB-B690-436D-BA40-2DEE659E56A6}" type="presParOf" srcId="{7E28DEBE-4358-4A82-84E3-FB0CDDE99A0E}" destId="{7E0FADEF-C715-43B1-91D0-54D33CF8D8DC}" srcOrd="1" destOrd="0" presId="urn:microsoft.com/office/officeart/2005/8/layout/hList3"/>
    <dgm:cxn modelId="{7AF4277B-8D21-4236-B4B6-E15601DDC97A}" type="presParOf" srcId="{7E28DEBE-4358-4A82-84E3-FB0CDDE99A0E}" destId="{0207EC4B-5FD5-4516-A85B-BB2F4FBF429F}" srcOrd="2" destOrd="0" presId="urn:microsoft.com/office/officeart/2005/8/layout/hList3"/>
    <dgm:cxn modelId="{6288E9D8-9938-4D37-99BE-4C22444B9C49}" type="presParOf" srcId="{7B42DDC5-B659-44DB-93FF-D72678016338}" destId="{F3B40D93-E91B-4FD6-A414-AF30CF9638C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C28A01-BB28-4F48-A429-398B32078027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631790-22F8-46FB-A53D-E193FF268E2E}">
      <dgm:prSet phldrT="[Текст]"/>
      <dgm:spPr/>
      <dgm:t>
        <a:bodyPr/>
        <a:lstStyle/>
        <a:p>
          <a:r>
            <a:rPr lang="ru-RU" dirty="0" smtClean="0"/>
            <a:t>Всего воспитанники ЦСДЮШШОР им. </a:t>
          </a:r>
          <a:r>
            <a:rPr lang="ru-RU" dirty="0" err="1" smtClean="0"/>
            <a:t>Р.Г.Нежметдинова</a:t>
          </a:r>
          <a:r>
            <a:rPr lang="ru-RU" b="1" dirty="0" smtClean="0"/>
            <a:t> приняли участие в 112 спортивных соревнованиях, в том числе:</a:t>
          </a:r>
          <a:endParaRPr lang="ru-RU" dirty="0"/>
        </a:p>
      </dgm:t>
    </dgm:pt>
    <dgm:pt modelId="{5C7EA35D-9639-4158-99FC-A1B03EBADF6B}" type="parTrans" cxnId="{8DE2BEB7-BBB0-4B5A-A7A5-FFAC17C82453}">
      <dgm:prSet/>
      <dgm:spPr/>
      <dgm:t>
        <a:bodyPr/>
        <a:lstStyle/>
        <a:p>
          <a:endParaRPr lang="ru-RU"/>
        </a:p>
      </dgm:t>
    </dgm:pt>
    <dgm:pt modelId="{0EF05487-48DB-47C3-995D-E15678E3CB53}" type="sibTrans" cxnId="{8DE2BEB7-BBB0-4B5A-A7A5-FFAC17C82453}">
      <dgm:prSet/>
      <dgm:spPr/>
      <dgm:t>
        <a:bodyPr/>
        <a:lstStyle/>
        <a:p>
          <a:endParaRPr lang="ru-RU"/>
        </a:p>
      </dgm:t>
    </dgm:pt>
    <dgm:pt modelId="{5D62561E-9148-498F-854C-59E05CE2B947}">
      <dgm:prSet phldrT="[Текст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chemeClr val="accent2"/>
              </a:solidFill>
            </a:rPr>
            <a:t>7</a:t>
          </a:r>
          <a:r>
            <a:rPr lang="en-US" b="1" dirty="0" smtClean="0">
              <a:solidFill>
                <a:schemeClr val="accent2"/>
              </a:solidFill>
            </a:rPr>
            <a:t>2</a:t>
          </a:r>
          <a:r>
            <a:rPr lang="ru-RU" b="1" dirty="0" smtClean="0">
              <a:solidFill>
                <a:schemeClr val="accent2"/>
              </a:solidFill>
            </a:rPr>
            <a:t> по шахматам</a:t>
          </a:r>
          <a:endParaRPr lang="ru-RU" dirty="0">
            <a:solidFill>
              <a:schemeClr val="accent2"/>
            </a:solidFill>
          </a:endParaRPr>
        </a:p>
      </dgm:t>
    </dgm:pt>
    <dgm:pt modelId="{637B777E-FF10-4F4E-95D8-9F7837B57B20}" type="parTrans" cxnId="{46CFCA7A-8BFD-446F-9F9C-60B4DBB3506C}">
      <dgm:prSet/>
      <dgm:spPr/>
      <dgm:t>
        <a:bodyPr/>
        <a:lstStyle/>
        <a:p>
          <a:endParaRPr lang="ru-RU"/>
        </a:p>
      </dgm:t>
    </dgm:pt>
    <dgm:pt modelId="{A3D42C0F-E636-4AA4-BBDD-23992F3A1D82}" type="sibTrans" cxnId="{46CFCA7A-8BFD-446F-9F9C-60B4DBB3506C}">
      <dgm:prSet/>
      <dgm:spPr/>
      <dgm:t>
        <a:bodyPr/>
        <a:lstStyle/>
        <a:p>
          <a:endParaRPr lang="ru-RU"/>
        </a:p>
      </dgm:t>
    </dgm:pt>
    <dgm:pt modelId="{2695A7D8-22A5-4B1C-865E-CA5E9E9DAC6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2"/>
              </a:solidFill>
            </a:rPr>
            <a:t>14 по игре го</a:t>
          </a:r>
          <a:endParaRPr lang="ru-RU" dirty="0">
            <a:solidFill>
              <a:schemeClr val="accent2"/>
            </a:solidFill>
          </a:endParaRPr>
        </a:p>
      </dgm:t>
    </dgm:pt>
    <dgm:pt modelId="{43687EE7-FC18-4A66-8DC4-524D20FF94F7}" type="parTrans" cxnId="{86FD4722-E011-49A4-B6BB-48A8F87FC770}">
      <dgm:prSet/>
      <dgm:spPr/>
      <dgm:t>
        <a:bodyPr/>
        <a:lstStyle/>
        <a:p>
          <a:endParaRPr lang="ru-RU"/>
        </a:p>
      </dgm:t>
    </dgm:pt>
    <dgm:pt modelId="{6CA40374-FB16-44BC-9E79-61F83DE09474}" type="sibTrans" cxnId="{86FD4722-E011-49A4-B6BB-48A8F87FC770}">
      <dgm:prSet/>
      <dgm:spPr/>
      <dgm:t>
        <a:bodyPr/>
        <a:lstStyle/>
        <a:p>
          <a:endParaRPr lang="ru-RU"/>
        </a:p>
      </dgm:t>
    </dgm:pt>
    <dgm:pt modelId="{9F2C19A1-500F-4D18-901F-8F3AB2B3840F}">
      <dgm:prSet phldrT="[Текст]" phldr="1"/>
      <dgm:spPr/>
      <dgm:t>
        <a:bodyPr/>
        <a:lstStyle/>
        <a:p>
          <a:endParaRPr lang="ru-RU"/>
        </a:p>
      </dgm:t>
    </dgm:pt>
    <dgm:pt modelId="{07A2E4CB-2CD6-4E90-B70F-061310038AE3}" type="parTrans" cxnId="{713A9B34-0246-4386-A8AC-19ACAD398B92}">
      <dgm:prSet/>
      <dgm:spPr/>
      <dgm:t>
        <a:bodyPr/>
        <a:lstStyle/>
        <a:p>
          <a:endParaRPr lang="ru-RU"/>
        </a:p>
      </dgm:t>
    </dgm:pt>
    <dgm:pt modelId="{B1F5EECA-C035-4541-BAEA-EEAAF468F58A}" type="sibTrans" cxnId="{713A9B34-0246-4386-A8AC-19ACAD398B92}">
      <dgm:prSet/>
      <dgm:spPr/>
      <dgm:t>
        <a:bodyPr/>
        <a:lstStyle/>
        <a:p>
          <a:endParaRPr lang="ru-RU"/>
        </a:p>
      </dgm:t>
    </dgm:pt>
    <dgm:pt modelId="{32EEF9DF-4A2C-4A97-A22A-9020CAA9B1BB}">
      <dgm:prSet phldrT="[Текст]" phldr="1"/>
      <dgm:spPr/>
      <dgm:t>
        <a:bodyPr/>
        <a:lstStyle/>
        <a:p>
          <a:endParaRPr lang="ru-RU"/>
        </a:p>
      </dgm:t>
    </dgm:pt>
    <dgm:pt modelId="{1E033786-9F4E-49BB-9586-15FD0D044EC3}" type="parTrans" cxnId="{D53E49DF-84CA-44C0-AB95-FBA518908427}">
      <dgm:prSet/>
      <dgm:spPr/>
      <dgm:t>
        <a:bodyPr/>
        <a:lstStyle/>
        <a:p>
          <a:endParaRPr lang="ru-RU"/>
        </a:p>
      </dgm:t>
    </dgm:pt>
    <dgm:pt modelId="{5082A9AB-9653-45C6-A49A-9019022D4568}" type="sibTrans" cxnId="{D53E49DF-84CA-44C0-AB95-FBA518908427}">
      <dgm:prSet/>
      <dgm:spPr/>
      <dgm:t>
        <a:bodyPr/>
        <a:lstStyle/>
        <a:p>
          <a:endParaRPr lang="ru-RU"/>
        </a:p>
      </dgm:t>
    </dgm:pt>
    <dgm:pt modelId="{DC0DAE64-149F-4C25-9C8E-7C00DA82E8F0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chemeClr val="accent2"/>
              </a:solidFill>
            </a:rPr>
            <a:t>20 по шашкам-64</a:t>
          </a:r>
          <a:endParaRPr lang="ru-RU" dirty="0">
            <a:solidFill>
              <a:schemeClr val="accent2"/>
            </a:solidFill>
          </a:endParaRPr>
        </a:p>
      </dgm:t>
    </dgm:pt>
    <dgm:pt modelId="{F9331350-E7A6-40EA-A4E0-502B13612074}" type="parTrans" cxnId="{4F4C6C48-9B0C-4302-9647-D2932E952D01}">
      <dgm:prSet/>
      <dgm:spPr/>
      <dgm:t>
        <a:bodyPr/>
        <a:lstStyle/>
        <a:p>
          <a:endParaRPr lang="ru-RU"/>
        </a:p>
      </dgm:t>
    </dgm:pt>
    <dgm:pt modelId="{06EBA5C6-D6B7-4734-B018-C0B1A6B113E8}" type="sibTrans" cxnId="{4F4C6C48-9B0C-4302-9647-D2932E952D01}">
      <dgm:prSet/>
      <dgm:spPr/>
      <dgm:t>
        <a:bodyPr/>
        <a:lstStyle/>
        <a:p>
          <a:endParaRPr lang="ru-RU"/>
        </a:p>
      </dgm:t>
    </dgm:pt>
    <dgm:pt modelId="{AAC6A5B4-A5F1-4106-8CC0-A1524E48BAC0}">
      <dgm:prSet/>
      <dgm:spPr/>
    </dgm:pt>
    <dgm:pt modelId="{2DC9BEF4-BBB7-4D69-9A57-FEA34200BE7D}" type="parTrans" cxnId="{E9F7F8D7-5B03-4706-BD81-AE870A5EDD50}">
      <dgm:prSet/>
      <dgm:spPr/>
      <dgm:t>
        <a:bodyPr/>
        <a:lstStyle/>
        <a:p>
          <a:endParaRPr lang="ru-RU"/>
        </a:p>
      </dgm:t>
    </dgm:pt>
    <dgm:pt modelId="{C49D602A-2FC8-4707-AAA3-E0FBD07203EC}" type="sibTrans" cxnId="{E9F7F8D7-5B03-4706-BD81-AE870A5EDD50}">
      <dgm:prSet/>
      <dgm:spPr/>
      <dgm:t>
        <a:bodyPr/>
        <a:lstStyle/>
        <a:p>
          <a:endParaRPr lang="ru-RU"/>
        </a:p>
      </dgm:t>
    </dgm:pt>
    <dgm:pt modelId="{81D46816-096D-4746-99C5-28E9C2181F21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chemeClr val="accent2"/>
              </a:solidFill>
            </a:rPr>
            <a:t>5 по шашкам-100</a:t>
          </a:r>
          <a:endParaRPr lang="ru-RU" dirty="0">
            <a:solidFill>
              <a:schemeClr val="accent2"/>
            </a:solidFill>
          </a:endParaRPr>
        </a:p>
      </dgm:t>
    </dgm:pt>
    <dgm:pt modelId="{833BA3DD-1E3C-4D25-87BA-626E65E03735}" type="parTrans" cxnId="{2C53FAB6-7EA2-4929-A2CF-F5C8E8A81374}">
      <dgm:prSet/>
      <dgm:spPr/>
      <dgm:t>
        <a:bodyPr/>
        <a:lstStyle/>
        <a:p>
          <a:endParaRPr lang="ru-RU"/>
        </a:p>
      </dgm:t>
    </dgm:pt>
    <dgm:pt modelId="{23BB09D2-D148-4CF1-9418-C703F4A88384}" type="sibTrans" cxnId="{2C53FAB6-7EA2-4929-A2CF-F5C8E8A81374}">
      <dgm:prSet/>
      <dgm:spPr/>
      <dgm:t>
        <a:bodyPr/>
        <a:lstStyle/>
        <a:p>
          <a:endParaRPr lang="ru-RU"/>
        </a:p>
      </dgm:t>
    </dgm:pt>
    <dgm:pt modelId="{FC14C086-2A32-403D-98B1-CE76844344BF}" type="pres">
      <dgm:prSet presAssocID="{65C28A01-BB28-4F48-A429-398B3207802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B72B1E-64B4-44F3-AC5F-BE00232DC629}" type="pres">
      <dgm:prSet presAssocID="{65C28A01-BB28-4F48-A429-398B32078027}" presName="matrix" presStyleCnt="0"/>
      <dgm:spPr/>
    </dgm:pt>
    <dgm:pt modelId="{A53BC64A-0CE3-4A24-B987-2AFBB128AD6B}" type="pres">
      <dgm:prSet presAssocID="{65C28A01-BB28-4F48-A429-398B32078027}" presName="tile1" presStyleLbl="node1" presStyleIdx="0" presStyleCnt="4"/>
      <dgm:spPr/>
      <dgm:t>
        <a:bodyPr/>
        <a:lstStyle/>
        <a:p>
          <a:endParaRPr lang="ru-RU"/>
        </a:p>
      </dgm:t>
    </dgm:pt>
    <dgm:pt modelId="{F60A1E47-BBF4-4832-BF0E-7452D21BF8E8}" type="pres">
      <dgm:prSet presAssocID="{65C28A01-BB28-4F48-A429-398B3207802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1171F-4961-4A34-9ED0-34EE23BE4EBD}" type="pres">
      <dgm:prSet presAssocID="{65C28A01-BB28-4F48-A429-398B32078027}" presName="tile2" presStyleLbl="node1" presStyleIdx="1" presStyleCnt="4" custLinFactNeighborX="2362" custLinFactNeighborY="776"/>
      <dgm:spPr/>
      <dgm:t>
        <a:bodyPr/>
        <a:lstStyle/>
        <a:p>
          <a:endParaRPr lang="ru-RU"/>
        </a:p>
      </dgm:t>
    </dgm:pt>
    <dgm:pt modelId="{2B996ABA-0590-4191-AD49-333FBCDAE43C}" type="pres">
      <dgm:prSet presAssocID="{65C28A01-BB28-4F48-A429-398B3207802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BDD83-EE9B-4D2C-A02B-B14177D45DE9}" type="pres">
      <dgm:prSet presAssocID="{65C28A01-BB28-4F48-A429-398B32078027}" presName="tile3" presStyleLbl="node1" presStyleIdx="2" presStyleCnt="4" custLinFactNeighborX="-2374" custLinFactNeighborY="0"/>
      <dgm:spPr/>
      <dgm:t>
        <a:bodyPr/>
        <a:lstStyle/>
        <a:p>
          <a:endParaRPr lang="ru-RU"/>
        </a:p>
      </dgm:t>
    </dgm:pt>
    <dgm:pt modelId="{8AE1A47A-FB56-4954-B040-AB4E3F9A493E}" type="pres">
      <dgm:prSet presAssocID="{65C28A01-BB28-4F48-A429-398B3207802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F87DC-C068-4E08-BC93-7753A1A8CA6E}" type="pres">
      <dgm:prSet presAssocID="{65C28A01-BB28-4F48-A429-398B32078027}" presName="tile4" presStyleLbl="node1" presStyleIdx="3" presStyleCnt="4"/>
      <dgm:spPr/>
    </dgm:pt>
    <dgm:pt modelId="{DC20E005-7B2D-441B-8D5E-07380CBEDEFE}" type="pres">
      <dgm:prSet presAssocID="{65C28A01-BB28-4F48-A429-398B3207802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DAC5A3E-7825-4147-9716-9EE96B16A6C0}" type="pres">
      <dgm:prSet presAssocID="{65C28A01-BB28-4F48-A429-398B32078027}" presName="centerTile" presStyleLbl="fgShp" presStyleIdx="0" presStyleCnt="1" custScaleX="167998" custScaleY="19227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13A9B34-0246-4386-A8AC-19ACAD398B92}" srcId="{4F631790-22F8-46FB-A53D-E193FF268E2E}" destId="{9F2C19A1-500F-4D18-901F-8F3AB2B3840F}" srcOrd="5" destOrd="0" parTransId="{07A2E4CB-2CD6-4E90-B70F-061310038AE3}" sibTransId="{B1F5EECA-C035-4541-BAEA-EEAAF468F58A}"/>
    <dgm:cxn modelId="{E6C0EE8F-66FE-458E-95EF-328511AA3E64}" type="presOf" srcId="{2695A7D8-22A5-4B1C-865E-CA5E9E9DAC64}" destId="{B33BDD83-EE9B-4D2C-A02B-B14177D45DE9}" srcOrd="0" destOrd="0" presId="urn:microsoft.com/office/officeart/2005/8/layout/matrix1"/>
    <dgm:cxn modelId="{2C53FAB6-7EA2-4929-A2CF-F5C8E8A81374}" srcId="{4F631790-22F8-46FB-A53D-E193FF268E2E}" destId="{81D46816-096D-4746-99C5-28E9C2181F21}" srcOrd="3" destOrd="0" parTransId="{833BA3DD-1E3C-4D25-87BA-626E65E03735}" sibTransId="{23BB09D2-D148-4CF1-9418-C703F4A88384}"/>
    <dgm:cxn modelId="{46CFCA7A-8BFD-446F-9F9C-60B4DBB3506C}" srcId="{4F631790-22F8-46FB-A53D-E193FF268E2E}" destId="{5D62561E-9148-498F-854C-59E05CE2B947}" srcOrd="0" destOrd="0" parTransId="{637B777E-FF10-4F4E-95D8-9F7837B57B20}" sibTransId="{A3D42C0F-E636-4AA4-BBDD-23992F3A1D82}"/>
    <dgm:cxn modelId="{3ACFCA68-1414-4993-968A-50FF0F7E1517}" type="presOf" srcId="{81D46816-096D-4746-99C5-28E9C2181F21}" destId="{DC20E005-7B2D-441B-8D5E-07380CBEDEFE}" srcOrd="1" destOrd="0" presId="urn:microsoft.com/office/officeart/2005/8/layout/matrix1"/>
    <dgm:cxn modelId="{E9F7F8D7-5B03-4706-BD81-AE870A5EDD50}" srcId="{4F631790-22F8-46FB-A53D-E193FF268E2E}" destId="{AAC6A5B4-A5F1-4106-8CC0-A1524E48BAC0}" srcOrd="4" destOrd="0" parTransId="{2DC9BEF4-BBB7-4D69-9A57-FEA34200BE7D}" sibTransId="{C49D602A-2FC8-4707-AAA3-E0FBD07203EC}"/>
    <dgm:cxn modelId="{DCA62141-7DBE-4C4C-8669-51320ACE50C1}" type="presOf" srcId="{81D46816-096D-4746-99C5-28E9C2181F21}" destId="{F74F87DC-C068-4E08-BC93-7753A1A8CA6E}" srcOrd="0" destOrd="0" presId="urn:microsoft.com/office/officeart/2005/8/layout/matrix1"/>
    <dgm:cxn modelId="{F902D5A5-6FE9-4EF2-AE3D-AAFA9785E9A8}" type="presOf" srcId="{2695A7D8-22A5-4B1C-865E-CA5E9E9DAC64}" destId="{8AE1A47A-FB56-4954-B040-AB4E3F9A493E}" srcOrd="1" destOrd="0" presId="urn:microsoft.com/office/officeart/2005/8/layout/matrix1"/>
    <dgm:cxn modelId="{86FD4722-E011-49A4-B6BB-48A8F87FC770}" srcId="{4F631790-22F8-46FB-A53D-E193FF268E2E}" destId="{2695A7D8-22A5-4B1C-865E-CA5E9E9DAC64}" srcOrd="2" destOrd="0" parTransId="{43687EE7-FC18-4A66-8DC4-524D20FF94F7}" sibTransId="{6CA40374-FB16-44BC-9E79-61F83DE09474}"/>
    <dgm:cxn modelId="{D53E49DF-84CA-44C0-AB95-FBA518908427}" srcId="{4F631790-22F8-46FB-A53D-E193FF268E2E}" destId="{32EEF9DF-4A2C-4A97-A22A-9020CAA9B1BB}" srcOrd="6" destOrd="0" parTransId="{1E033786-9F4E-49BB-9586-15FD0D044EC3}" sibTransId="{5082A9AB-9653-45C6-A49A-9019022D4568}"/>
    <dgm:cxn modelId="{D6DC2464-22F5-4E1C-9661-895100CAC366}" type="presOf" srcId="{4F631790-22F8-46FB-A53D-E193FF268E2E}" destId="{3DAC5A3E-7825-4147-9716-9EE96B16A6C0}" srcOrd="0" destOrd="0" presId="urn:microsoft.com/office/officeart/2005/8/layout/matrix1"/>
    <dgm:cxn modelId="{502A6AF7-6B5D-490B-AF3F-AA10EA975E5F}" type="presOf" srcId="{65C28A01-BB28-4F48-A429-398B32078027}" destId="{FC14C086-2A32-403D-98B1-CE76844344BF}" srcOrd="0" destOrd="0" presId="urn:microsoft.com/office/officeart/2005/8/layout/matrix1"/>
    <dgm:cxn modelId="{8DE2BEB7-BBB0-4B5A-A7A5-FFAC17C82453}" srcId="{65C28A01-BB28-4F48-A429-398B32078027}" destId="{4F631790-22F8-46FB-A53D-E193FF268E2E}" srcOrd="0" destOrd="0" parTransId="{5C7EA35D-9639-4158-99FC-A1B03EBADF6B}" sibTransId="{0EF05487-48DB-47C3-995D-E15678E3CB53}"/>
    <dgm:cxn modelId="{707774AA-A28C-4942-AC8B-EDF1CE8A224F}" type="presOf" srcId="{DC0DAE64-149F-4C25-9C8E-7C00DA82E8F0}" destId="{2B996ABA-0590-4191-AD49-333FBCDAE43C}" srcOrd="1" destOrd="0" presId="urn:microsoft.com/office/officeart/2005/8/layout/matrix1"/>
    <dgm:cxn modelId="{FD40B1A1-9360-4D4A-B789-0410427BBF83}" type="presOf" srcId="{DC0DAE64-149F-4C25-9C8E-7C00DA82E8F0}" destId="{98D1171F-4961-4A34-9ED0-34EE23BE4EBD}" srcOrd="0" destOrd="0" presId="urn:microsoft.com/office/officeart/2005/8/layout/matrix1"/>
    <dgm:cxn modelId="{B93323B3-D373-4B62-A49F-988939E4D00A}" type="presOf" srcId="{5D62561E-9148-498F-854C-59E05CE2B947}" destId="{A53BC64A-0CE3-4A24-B987-2AFBB128AD6B}" srcOrd="0" destOrd="0" presId="urn:microsoft.com/office/officeart/2005/8/layout/matrix1"/>
    <dgm:cxn modelId="{4F4C6C48-9B0C-4302-9647-D2932E952D01}" srcId="{4F631790-22F8-46FB-A53D-E193FF268E2E}" destId="{DC0DAE64-149F-4C25-9C8E-7C00DA82E8F0}" srcOrd="1" destOrd="0" parTransId="{F9331350-E7A6-40EA-A4E0-502B13612074}" sibTransId="{06EBA5C6-D6B7-4734-B018-C0B1A6B113E8}"/>
    <dgm:cxn modelId="{28A6BDE2-504D-47F8-9B00-2A28458EF504}" type="presOf" srcId="{5D62561E-9148-498F-854C-59E05CE2B947}" destId="{F60A1E47-BBF4-4832-BF0E-7452D21BF8E8}" srcOrd="1" destOrd="0" presId="urn:microsoft.com/office/officeart/2005/8/layout/matrix1"/>
    <dgm:cxn modelId="{02689D9B-A4CE-4A86-98F4-328835404B4B}" type="presParOf" srcId="{FC14C086-2A32-403D-98B1-CE76844344BF}" destId="{9DB72B1E-64B4-44F3-AC5F-BE00232DC629}" srcOrd="0" destOrd="0" presId="urn:microsoft.com/office/officeart/2005/8/layout/matrix1"/>
    <dgm:cxn modelId="{8DD7EEB9-A0CA-418E-A3FB-C4319A6752F0}" type="presParOf" srcId="{9DB72B1E-64B4-44F3-AC5F-BE00232DC629}" destId="{A53BC64A-0CE3-4A24-B987-2AFBB128AD6B}" srcOrd="0" destOrd="0" presId="urn:microsoft.com/office/officeart/2005/8/layout/matrix1"/>
    <dgm:cxn modelId="{360D16D8-0A29-4AAC-8AF7-3A4873A9C471}" type="presParOf" srcId="{9DB72B1E-64B4-44F3-AC5F-BE00232DC629}" destId="{F60A1E47-BBF4-4832-BF0E-7452D21BF8E8}" srcOrd="1" destOrd="0" presId="urn:microsoft.com/office/officeart/2005/8/layout/matrix1"/>
    <dgm:cxn modelId="{8896EBDC-3531-44B9-A269-F046262981DB}" type="presParOf" srcId="{9DB72B1E-64B4-44F3-AC5F-BE00232DC629}" destId="{98D1171F-4961-4A34-9ED0-34EE23BE4EBD}" srcOrd="2" destOrd="0" presId="urn:microsoft.com/office/officeart/2005/8/layout/matrix1"/>
    <dgm:cxn modelId="{5F89E18E-CB32-41D6-B5B3-17AD408CED4A}" type="presParOf" srcId="{9DB72B1E-64B4-44F3-AC5F-BE00232DC629}" destId="{2B996ABA-0590-4191-AD49-333FBCDAE43C}" srcOrd="3" destOrd="0" presId="urn:microsoft.com/office/officeart/2005/8/layout/matrix1"/>
    <dgm:cxn modelId="{525708B4-DE99-4503-9104-4AF1C6F66555}" type="presParOf" srcId="{9DB72B1E-64B4-44F3-AC5F-BE00232DC629}" destId="{B33BDD83-EE9B-4D2C-A02B-B14177D45DE9}" srcOrd="4" destOrd="0" presId="urn:microsoft.com/office/officeart/2005/8/layout/matrix1"/>
    <dgm:cxn modelId="{C3B5433F-7BBD-414D-9E97-B26CD8C8C1C6}" type="presParOf" srcId="{9DB72B1E-64B4-44F3-AC5F-BE00232DC629}" destId="{8AE1A47A-FB56-4954-B040-AB4E3F9A493E}" srcOrd="5" destOrd="0" presId="urn:microsoft.com/office/officeart/2005/8/layout/matrix1"/>
    <dgm:cxn modelId="{0C30C2F4-8F0D-41A4-AAE2-2223FF62F2FE}" type="presParOf" srcId="{9DB72B1E-64B4-44F3-AC5F-BE00232DC629}" destId="{F74F87DC-C068-4E08-BC93-7753A1A8CA6E}" srcOrd="6" destOrd="0" presId="urn:microsoft.com/office/officeart/2005/8/layout/matrix1"/>
    <dgm:cxn modelId="{A55E38D6-AE0E-4B70-A083-EDF07E06869C}" type="presParOf" srcId="{9DB72B1E-64B4-44F3-AC5F-BE00232DC629}" destId="{DC20E005-7B2D-441B-8D5E-07380CBEDEFE}" srcOrd="7" destOrd="0" presId="urn:microsoft.com/office/officeart/2005/8/layout/matrix1"/>
    <dgm:cxn modelId="{16A595C8-B0CD-4801-A7B4-8822E3CC388C}" type="presParOf" srcId="{FC14C086-2A32-403D-98B1-CE76844344BF}" destId="{3DAC5A3E-7825-4147-9716-9EE96B16A6C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3BA2C3-CA21-4D78-90AA-19FBF3BFFDE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1DCA5F-9EEA-4769-A4E5-4C8D03A1AC31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1" u="sng" dirty="0" smtClean="0"/>
            <a:t>2.2. Тренерско-преподавательский состав</a:t>
          </a:r>
          <a:r>
            <a:rPr lang="ru-RU" b="1" i="1" dirty="0" smtClean="0"/>
            <a:t>.</a:t>
          </a:r>
          <a:endParaRPr lang="ru-RU" dirty="0"/>
        </a:p>
      </dgm:t>
    </dgm:pt>
    <dgm:pt modelId="{F6D50CA6-AAF4-4419-BE67-E8223AFA8C26}" type="parTrans" cxnId="{1DBC3E23-0E0E-4E19-9507-70A5A7E165BB}">
      <dgm:prSet/>
      <dgm:spPr/>
      <dgm:t>
        <a:bodyPr/>
        <a:lstStyle/>
        <a:p>
          <a:endParaRPr lang="ru-RU"/>
        </a:p>
      </dgm:t>
    </dgm:pt>
    <dgm:pt modelId="{A2543326-CB65-4DEC-8229-5F23A4B02C28}" type="sibTrans" cxnId="{1DBC3E23-0E0E-4E19-9507-70A5A7E165BB}">
      <dgm:prSet/>
      <dgm:spPr/>
      <dgm:t>
        <a:bodyPr/>
        <a:lstStyle/>
        <a:p>
          <a:endParaRPr lang="ru-RU"/>
        </a:p>
      </dgm:t>
    </dgm:pt>
    <dgm:pt modelId="{6056FA6A-3F6B-4C34-B2EF-0E3697D253D3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Учебно-тренировочный процесс в 2016  году вели 38 тренеров-преподавателей</a:t>
          </a:r>
          <a:endParaRPr lang="ru-RU" dirty="0"/>
        </a:p>
      </dgm:t>
    </dgm:pt>
    <dgm:pt modelId="{D5AA6301-7191-4EEA-B74C-964334A48222}" type="parTrans" cxnId="{DDFBAD17-F0F2-4EAD-A08B-98590D2A53F4}">
      <dgm:prSet/>
      <dgm:spPr/>
      <dgm:t>
        <a:bodyPr/>
        <a:lstStyle/>
        <a:p>
          <a:endParaRPr lang="ru-RU"/>
        </a:p>
      </dgm:t>
    </dgm:pt>
    <dgm:pt modelId="{9E0CBDCF-8360-490C-BB68-086BD859F484}" type="sibTrans" cxnId="{DDFBAD17-F0F2-4EAD-A08B-98590D2A53F4}">
      <dgm:prSet/>
      <dgm:spPr/>
      <dgm:t>
        <a:bodyPr/>
        <a:lstStyle/>
        <a:p>
          <a:endParaRPr lang="ru-RU"/>
        </a:p>
      </dgm:t>
    </dgm:pt>
    <dgm:pt modelId="{64A7F48C-55B1-4FE4-8231-240486366101}">
      <dgm:prSet phldrT="[Текст]"/>
      <dgm:spPr/>
      <dgm:t>
        <a:bodyPr/>
        <a:lstStyle/>
        <a:p>
          <a:r>
            <a:rPr lang="ru-RU" dirty="0" smtClean="0"/>
            <a:t>по шахматам – 25 тренеров-преподавателей (из них 3 старших тренера-преподавателя)</a:t>
          </a:r>
          <a:endParaRPr lang="ru-RU" dirty="0"/>
        </a:p>
      </dgm:t>
    </dgm:pt>
    <dgm:pt modelId="{735E7387-3606-4DCF-AE36-016DE1022CBA}" type="parTrans" cxnId="{DFFCDBB7-2937-42D0-A093-526BC1D4517F}">
      <dgm:prSet/>
      <dgm:spPr/>
      <dgm:t>
        <a:bodyPr/>
        <a:lstStyle/>
        <a:p>
          <a:endParaRPr lang="ru-RU"/>
        </a:p>
      </dgm:t>
    </dgm:pt>
    <dgm:pt modelId="{41096BE0-F6E9-4ED1-86AF-5043361AC961}" type="sibTrans" cxnId="{DFFCDBB7-2937-42D0-A093-526BC1D4517F}">
      <dgm:prSet/>
      <dgm:spPr/>
      <dgm:t>
        <a:bodyPr/>
        <a:lstStyle/>
        <a:p>
          <a:endParaRPr lang="ru-RU"/>
        </a:p>
      </dgm:t>
    </dgm:pt>
    <dgm:pt modelId="{BD5B86D8-FDD0-4CAE-863D-E361A7093230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по шашкам    –  9 тренеров-преподавателей (2 старших  тренера-преподавателя)</a:t>
          </a:r>
          <a:endParaRPr lang="ru-RU" dirty="0"/>
        </a:p>
      </dgm:t>
    </dgm:pt>
    <dgm:pt modelId="{F8B5CFC3-0CE5-4137-AB15-83CC59C1CD64}" type="parTrans" cxnId="{FAEAF94F-81B7-4E88-B781-92491A048E56}">
      <dgm:prSet/>
      <dgm:spPr/>
      <dgm:t>
        <a:bodyPr/>
        <a:lstStyle/>
        <a:p>
          <a:endParaRPr lang="ru-RU"/>
        </a:p>
      </dgm:t>
    </dgm:pt>
    <dgm:pt modelId="{141A0E07-0041-4C0A-A87A-51AC85280DA8}" type="sibTrans" cxnId="{FAEAF94F-81B7-4E88-B781-92491A048E56}">
      <dgm:prSet/>
      <dgm:spPr/>
      <dgm:t>
        <a:bodyPr/>
        <a:lstStyle/>
        <a:p>
          <a:endParaRPr lang="ru-RU"/>
        </a:p>
      </dgm:t>
    </dgm:pt>
    <dgm:pt modelId="{A83C6C8C-F214-46DA-A175-D222F3B8C178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по игре го         – 4 тренера-преподавателя (1 старший  тренер-</a:t>
          </a:r>
          <a:endParaRPr lang="ru-RU" dirty="0"/>
        </a:p>
      </dgm:t>
    </dgm:pt>
    <dgm:pt modelId="{B8150CC4-E499-492D-8B1F-A83CA1A821D9}" type="parTrans" cxnId="{BCD2DDEE-063B-4D1A-9724-276695223E3B}">
      <dgm:prSet/>
      <dgm:spPr/>
      <dgm:t>
        <a:bodyPr/>
        <a:lstStyle/>
        <a:p>
          <a:endParaRPr lang="ru-RU"/>
        </a:p>
      </dgm:t>
    </dgm:pt>
    <dgm:pt modelId="{C3B4BE8D-6D85-4D66-A6F0-4CC7E6E51005}" type="sibTrans" cxnId="{BCD2DDEE-063B-4D1A-9724-276695223E3B}">
      <dgm:prSet/>
      <dgm:spPr/>
      <dgm:t>
        <a:bodyPr/>
        <a:lstStyle/>
        <a:p>
          <a:endParaRPr lang="ru-RU"/>
        </a:p>
      </dgm:t>
    </dgm:pt>
    <dgm:pt modelId="{9B3E4959-032D-4B79-BEAB-7B5BB52DDCFA}" type="pres">
      <dgm:prSet presAssocID="{D63BA2C3-CA21-4D78-90AA-19FBF3BFFD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1D4DEB-3058-4DAB-8DB5-894F4ABCBFCF}" type="pres">
      <dgm:prSet presAssocID="{821DCA5F-9EEA-4769-A4E5-4C8D03A1AC31}" presName="hierRoot1" presStyleCnt="0"/>
      <dgm:spPr/>
    </dgm:pt>
    <dgm:pt modelId="{A6843FAD-9F1C-4FF7-995C-9350AD64D22E}" type="pres">
      <dgm:prSet presAssocID="{821DCA5F-9EEA-4769-A4E5-4C8D03A1AC31}" presName="composite" presStyleCnt="0"/>
      <dgm:spPr/>
    </dgm:pt>
    <dgm:pt modelId="{C8F93F86-E3BE-4885-9703-7ABC594DBC77}" type="pres">
      <dgm:prSet presAssocID="{821DCA5F-9EEA-4769-A4E5-4C8D03A1AC31}" presName="background" presStyleLbl="node0" presStyleIdx="0" presStyleCnt="1"/>
      <dgm:spPr/>
    </dgm:pt>
    <dgm:pt modelId="{37B7D399-506E-421F-9DF9-DC5BCF07DCE6}" type="pres">
      <dgm:prSet presAssocID="{821DCA5F-9EEA-4769-A4E5-4C8D03A1AC31}" presName="text" presStyleLbl="fgAcc0" presStyleIdx="0" presStyleCnt="1" custScaleX="329870" custScaleY="1349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CB6A76-E845-46B1-B3DE-3097BDCA17CB}" type="pres">
      <dgm:prSet presAssocID="{821DCA5F-9EEA-4769-A4E5-4C8D03A1AC31}" presName="hierChild2" presStyleCnt="0"/>
      <dgm:spPr/>
    </dgm:pt>
    <dgm:pt modelId="{0FD15B98-D445-436A-A15F-D023B8DA08DA}" type="pres">
      <dgm:prSet presAssocID="{D5AA6301-7191-4EEA-B74C-964334A48222}" presName="Name10" presStyleLbl="parChTrans1D2" presStyleIdx="0" presStyleCnt="2"/>
      <dgm:spPr/>
    </dgm:pt>
    <dgm:pt modelId="{59EE257F-70D9-411D-9BA1-4C8EAB54FD7E}" type="pres">
      <dgm:prSet presAssocID="{6056FA6A-3F6B-4C34-B2EF-0E3697D253D3}" presName="hierRoot2" presStyleCnt="0"/>
      <dgm:spPr/>
    </dgm:pt>
    <dgm:pt modelId="{8C986766-DA54-449A-BEE4-9ADA72F72C11}" type="pres">
      <dgm:prSet presAssocID="{6056FA6A-3F6B-4C34-B2EF-0E3697D253D3}" presName="composite2" presStyleCnt="0"/>
      <dgm:spPr/>
    </dgm:pt>
    <dgm:pt modelId="{3A3A4EB1-63A2-4200-9406-AD98BACEBEC3}" type="pres">
      <dgm:prSet presAssocID="{6056FA6A-3F6B-4C34-B2EF-0E3697D253D3}" presName="background2" presStyleLbl="node2" presStyleIdx="0" presStyleCnt="2"/>
      <dgm:spPr/>
    </dgm:pt>
    <dgm:pt modelId="{4A59A8C0-9C03-4DDC-A29B-85A84A2697CE}" type="pres">
      <dgm:prSet presAssocID="{6056FA6A-3F6B-4C34-B2EF-0E3697D253D3}" presName="text2" presStyleLbl="fgAcc2" presStyleIdx="0" presStyleCnt="2" custScaleX="141263" custScaleY="137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A77CE9-EDCA-4F8C-A302-48CF0F8BA100}" type="pres">
      <dgm:prSet presAssocID="{6056FA6A-3F6B-4C34-B2EF-0E3697D253D3}" presName="hierChild3" presStyleCnt="0"/>
      <dgm:spPr/>
    </dgm:pt>
    <dgm:pt modelId="{6042266E-1585-44E2-B705-336FB3211BAF}" type="pres">
      <dgm:prSet presAssocID="{735E7387-3606-4DCF-AE36-016DE1022CBA}" presName="Name17" presStyleLbl="parChTrans1D3" presStyleIdx="0" presStyleCnt="2"/>
      <dgm:spPr/>
    </dgm:pt>
    <dgm:pt modelId="{1066099C-2EE4-431B-8232-6D538C554307}" type="pres">
      <dgm:prSet presAssocID="{64A7F48C-55B1-4FE4-8231-240486366101}" presName="hierRoot3" presStyleCnt="0"/>
      <dgm:spPr/>
    </dgm:pt>
    <dgm:pt modelId="{0EE9483F-41C7-4394-9823-EB442AC9C29D}" type="pres">
      <dgm:prSet presAssocID="{64A7F48C-55B1-4FE4-8231-240486366101}" presName="composite3" presStyleCnt="0"/>
      <dgm:spPr/>
    </dgm:pt>
    <dgm:pt modelId="{E4DA0497-9C84-407E-901B-CB5BE505B6FD}" type="pres">
      <dgm:prSet presAssocID="{64A7F48C-55B1-4FE4-8231-240486366101}" presName="background3" presStyleLbl="node3" presStyleIdx="0" presStyleCnt="2"/>
      <dgm:spPr/>
    </dgm:pt>
    <dgm:pt modelId="{D540F4B2-2691-4EA4-B509-F10358502E65}" type="pres">
      <dgm:prSet presAssocID="{64A7F48C-55B1-4FE4-8231-240486366101}" presName="text3" presStyleLbl="fgAcc3" presStyleIdx="0" presStyleCnt="2" custScaleX="121559" custScaleY="1538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A6C50B-4FCF-41C2-A15D-41D014813024}" type="pres">
      <dgm:prSet presAssocID="{64A7F48C-55B1-4FE4-8231-240486366101}" presName="hierChild4" presStyleCnt="0"/>
      <dgm:spPr/>
    </dgm:pt>
    <dgm:pt modelId="{D5FE4494-B138-4C28-B3FE-164C11282E78}" type="pres">
      <dgm:prSet presAssocID="{F8B5CFC3-0CE5-4137-AB15-83CC59C1CD64}" presName="Name17" presStyleLbl="parChTrans1D3" presStyleIdx="1" presStyleCnt="2"/>
      <dgm:spPr/>
    </dgm:pt>
    <dgm:pt modelId="{4489305F-C18C-4AF3-81B2-4EF331E4CBFC}" type="pres">
      <dgm:prSet presAssocID="{BD5B86D8-FDD0-4CAE-863D-E361A7093230}" presName="hierRoot3" presStyleCnt="0"/>
      <dgm:spPr/>
    </dgm:pt>
    <dgm:pt modelId="{1ADC8AE8-7482-4B2A-877D-5F0965FFBC42}" type="pres">
      <dgm:prSet presAssocID="{BD5B86D8-FDD0-4CAE-863D-E361A7093230}" presName="composite3" presStyleCnt="0"/>
      <dgm:spPr/>
    </dgm:pt>
    <dgm:pt modelId="{B555B8F5-3795-471B-AD5D-E09C4F89186F}" type="pres">
      <dgm:prSet presAssocID="{BD5B86D8-FDD0-4CAE-863D-E361A7093230}" presName="background3" presStyleLbl="node3" presStyleIdx="1" presStyleCnt="2"/>
      <dgm:spPr/>
    </dgm:pt>
    <dgm:pt modelId="{B0107DE2-6843-4492-BB85-2C77C2D34446}" type="pres">
      <dgm:prSet presAssocID="{BD5B86D8-FDD0-4CAE-863D-E361A7093230}" presName="text3" presStyleLbl="fgAcc3" presStyleIdx="1" presStyleCnt="2" custScaleX="187736" custScaleY="1195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520E65-F9AC-410E-8A4B-CED1F86860B7}" type="pres">
      <dgm:prSet presAssocID="{BD5B86D8-FDD0-4CAE-863D-E361A7093230}" presName="hierChild4" presStyleCnt="0"/>
      <dgm:spPr/>
    </dgm:pt>
    <dgm:pt modelId="{2C98D0A7-34AC-43E7-997D-314046C7C94F}" type="pres">
      <dgm:prSet presAssocID="{B8150CC4-E499-492D-8B1F-A83CA1A821D9}" presName="Name10" presStyleLbl="parChTrans1D2" presStyleIdx="1" presStyleCnt="2"/>
      <dgm:spPr/>
    </dgm:pt>
    <dgm:pt modelId="{BFE48EF4-01C3-40CB-94E6-8B000C72524E}" type="pres">
      <dgm:prSet presAssocID="{A83C6C8C-F214-46DA-A175-D222F3B8C178}" presName="hierRoot2" presStyleCnt="0"/>
      <dgm:spPr/>
    </dgm:pt>
    <dgm:pt modelId="{DBC7AC27-86C7-427D-A458-D22FEBC340FC}" type="pres">
      <dgm:prSet presAssocID="{A83C6C8C-F214-46DA-A175-D222F3B8C178}" presName="composite2" presStyleCnt="0"/>
      <dgm:spPr/>
    </dgm:pt>
    <dgm:pt modelId="{DDD5F070-0075-485D-8B56-4409A0CB3749}" type="pres">
      <dgm:prSet presAssocID="{A83C6C8C-F214-46DA-A175-D222F3B8C178}" presName="background2" presStyleLbl="node2" presStyleIdx="1" presStyleCnt="2"/>
      <dgm:spPr/>
    </dgm:pt>
    <dgm:pt modelId="{49B4E580-36E3-4BF0-BCFA-E384F2FCD81E}" type="pres">
      <dgm:prSet presAssocID="{A83C6C8C-F214-46DA-A175-D222F3B8C178}" presName="text2" presStyleLbl="fgAcc2" presStyleIdx="1" presStyleCnt="2" custScaleX="177798" custScaleY="145858">
        <dgm:presLayoutVars>
          <dgm:chPref val="3"/>
        </dgm:presLayoutVars>
      </dgm:prSet>
      <dgm:spPr/>
    </dgm:pt>
    <dgm:pt modelId="{50E71D71-4D5C-4F47-9923-6A7BFCB2FA0D}" type="pres">
      <dgm:prSet presAssocID="{A83C6C8C-F214-46DA-A175-D222F3B8C178}" presName="hierChild3" presStyleCnt="0"/>
      <dgm:spPr/>
    </dgm:pt>
  </dgm:ptLst>
  <dgm:cxnLst>
    <dgm:cxn modelId="{A8372F25-6746-4751-8152-B2DCDEF0EF4C}" type="presOf" srcId="{BD5B86D8-FDD0-4CAE-863D-E361A7093230}" destId="{B0107DE2-6843-4492-BB85-2C77C2D34446}" srcOrd="0" destOrd="0" presId="urn:microsoft.com/office/officeart/2005/8/layout/hierarchy1"/>
    <dgm:cxn modelId="{DFFCDBB7-2937-42D0-A093-526BC1D4517F}" srcId="{6056FA6A-3F6B-4C34-B2EF-0E3697D253D3}" destId="{64A7F48C-55B1-4FE4-8231-240486366101}" srcOrd="0" destOrd="0" parTransId="{735E7387-3606-4DCF-AE36-016DE1022CBA}" sibTransId="{41096BE0-F6E9-4ED1-86AF-5043361AC961}"/>
    <dgm:cxn modelId="{4C958E2B-9752-43AE-9D04-CD4F5C27614E}" type="presOf" srcId="{821DCA5F-9EEA-4769-A4E5-4C8D03A1AC31}" destId="{37B7D399-506E-421F-9DF9-DC5BCF07DCE6}" srcOrd="0" destOrd="0" presId="urn:microsoft.com/office/officeart/2005/8/layout/hierarchy1"/>
    <dgm:cxn modelId="{910C23E6-F35F-48CF-9C6D-2429B40FCEC5}" type="presOf" srcId="{735E7387-3606-4DCF-AE36-016DE1022CBA}" destId="{6042266E-1585-44E2-B705-336FB3211BAF}" srcOrd="0" destOrd="0" presId="urn:microsoft.com/office/officeart/2005/8/layout/hierarchy1"/>
    <dgm:cxn modelId="{F48E16BE-5FD4-4364-84CC-3D2F21436310}" type="presOf" srcId="{F8B5CFC3-0CE5-4137-AB15-83CC59C1CD64}" destId="{D5FE4494-B138-4C28-B3FE-164C11282E78}" srcOrd="0" destOrd="0" presId="urn:microsoft.com/office/officeart/2005/8/layout/hierarchy1"/>
    <dgm:cxn modelId="{BCD2DDEE-063B-4D1A-9724-276695223E3B}" srcId="{821DCA5F-9EEA-4769-A4E5-4C8D03A1AC31}" destId="{A83C6C8C-F214-46DA-A175-D222F3B8C178}" srcOrd="1" destOrd="0" parTransId="{B8150CC4-E499-492D-8B1F-A83CA1A821D9}" sibTransId="{C3B4BE8D-6D85-4D66-A6F0-4CC7E6E51005}"/>
    <dgm:cxn modelId="{EB5611B8-0E73-4963-86C9-AC1157FE79D3}" type="presOf" srcId="{B8150CC4-E499-492D-8B1F-A83CA1A821D9}" destId="{2C98D0A7-34AC-43E7-997D-314046C7C94F}" srcOrd="0" destOrd="0" presId="urn:microsoft.com/office/officeart/2005/8/layout/hierarchy1"/>
    <dgm:cxn modelId="{1AF18922-4217-4098-97AC-C140918A2BE4}" type="presOf" srcId="{64A7F48C-55B1-4FE4-8231-240486366101}" destId="{D540F4B2-2691-4EA4-B509-F10358502E65}" srcOrd="0" destOrd="0" presId="urn:microsoft.com/office/officeart/2005/8/layout/hierarchy1"/>
    <dgm:cxn modelId="{1DBC3E23-0E0E-4E19-9507-70A5A7E165BB}" srcId="{D63BA2C3-CA21-4D78-90AA-19FBF3BFFDED}" destId="{821DCA5F-9EEA-4769-A4E5-4C8D03A1AC31}" srcOrd="0" destOrd="0" parTransId="{F6D50CA6-AAF4-4419-BE67-E8223AFA8C26}" sibTransId="{A2543326-CB65-4DEC-8229-5F23A4B02C28}"/>
    <dgm:cxn modelId="{FAEAF94F-81B7-4E88-B781-92491A048E56}" srcId="{6056FA6A-3F6B-4C34-B2EF-0E3697D253D3}" destId="{BD5B86D8-FDD0-4CAE-863D-E361A7093230}" srcOrd="1" destOrd="0" parTransId="{F8B5CFC3-0CE5-4137-AB15-83CC59C1CD64}" sibTransId="{141A0E07-0041-4C0A-A87A-51AC85280DA8}"/>
    <dgm:cxn modelId="{B6314364-0539-4029-A61A-785A2C660C62}" type="presOf" srcId="{D63BA2C3-CA21-4D78-90AA-19FBF3BFFDED}" destId="{9B3E4959-032D-4B79-BEAB-7B5BB52DDCFA}" srcOrd="0" destOrd="0" presId="urn:microsoft.com/office/officeart/2005/8/layout/hierarchy1"/>
    <dgm:cxn modelId="{23616204-4426-4B7C-9802-F201A6BAD916}" type="presOf" srcId="{6056FA6A-3F6B-4C34-B2EF-0E3697D253D3}" destId="{4A59A8C0-9C03-4DDC-A29B-85A84A2697CE}" srcOrd="0" destOrd="0" presId="urn:microsoft.com/office/officeart/2005/8/layout/hierarchy1"/>
    <dgm:cxn modelId="{70EDE360-B3D2-4DD0-BF7A-F01B4206A72E}" type="presOf" srcId="{A83C6C8C-F214-46DA-A175-D222F3B8C178}" destId="{49B4E580-36E3-4BF0-BCFA-E384F2FCD81E}" srcOrd="0" destOrd="0" presId="urn:microsoft.com/office/officeart/2005/8/layout/hierarchy1"/>
    <dgm:cxn modelId="{106602F3-55C5-4BF7-B2B6-A174CE0EB6DC}" type="presOf" srcId="{D5AA6301-7191-4EEA-B74C-964334A48222}" destId="{0FD15B98-D445-436A-A15F-D023B8DA08DA}" srcOrd="0" destOrd="0" presId="urn:microsoft.com/office/officeart/2005/8/layout/hierarchy1"/>
    <dgm:cxn modelId="{DDFBAD17-F0F2-4EAD-A08B-98590D2A53F4}" srcId="{821DCA5F-9EEA-4769-A4E5-4C8D03A1AC31}" destId="{6056FA6A-3F6B-4C34-B2EF-0E3697D253D3}" srcOrd="0" destOrd="0" parTransId="{D5AA6301-7191-4EEA-B74C-964334A48222}" sibTransId="{9E0CBDCF-8360-490C-BB68-086BD859F484}"/>
    <dgm:cxn modelId="{B06BEDDC-3410-435A-8CE5-A68AF011BD0F}" type="presParOf" srcId="{9B3E4959-032D-4B79-BEAB-7B5BB52DDCFA}" destId="{301D4DEB-3058-4DAB-8DB5-894F4ABCBFCF}" srcOrd="0" destOrd="0" presId="urn:microsoft.com/office/officeart/2005/8/layout/hierarchy1"/>
    <dgm:cxn modelId="{D37C51D0-6246-4242-B223-A2DCD97AC535}" type="presParOf" srcId="{301D4DEB-3058-4DAB-8DB5-894F4ABCBFCF}" destId="{A6843FAD-9F1C-4FF7-995C-9350AD64D22E}" srcOrd="0" destOrd="0" presId="urn:microsoft.com/office/officeart/2005/8/layout/hierarchy1"/>
    <dgm:cxn modelId="{D439AFE3-96CA-4258-8A24-6E144D3E6AF2}" type="presParOf" srcId="{A6843FAD-9F1C-4FF7-995C-9350AD64D22E}" destId="{C8F93F86-E3BE-4885-9703-7ABC594DBC77}" srcOrd="0" destOrd="0" presId="urn:microsoft.com/office/officeart/2005/8/layout/hierarchy1"/>
    <dgm:cxn modelId="{9F6C647A-8262-4601-921B-BF7645A6BC90}" type="presParOf" srcId="{A6843FAD-9F1C-4FF7-995C-9350AD64D22E}" destId="{37B7D399-506E-421F-9DF9-DC5BCF07DCE6}" srcOrd="1" destOrd="0" presId="urn:microsoft.com/office/officeart/2005/8/layout/hierarchy1"/>
    <dgm:cxn modelId="{1BEB882D-FAA2-4823-8AB6-794403E7BAF8}" type="presParOf" srcId="{301D4DEB-3058-4DAB-8DB5-894F4ABCBFCF}" destId="{30CB6A76-E845-46B1-B3DE-3097BDCA17CB}" srcOrd="1" destOrd="0" presId="urn:microsoft.com/office/officeart/2005/8/layout/hierarchy1"/>
    <dgm:cxn modelId="{6F0EADD4-7D8C-45DB-9F1B-31056B2272AF}" type="presParOf" srcId="{30CB6A76-E845-46B1-B3DE-3097BDCA17CB}" destId="{0FD15B98-D445-436A-A15F-D023B8DA08DA}" srcOrd="0" destOrd="0" presId="urn:microsoft.com/office/officeart/2005/8/layout/hierarchy1"/>
    <dgm:cxn modelId="{501C3465-8908-4C29-A0AA-79D15162435D}" type="presParOf" srcId="{30CB6A76-E845-46B1-B3DE-3097BDCA17CB}" destId="{59EE257F-70D9-411D-9BA1-4C8EAB54FD7E}" srcOrd="1" destOrd="0" presId="urn:microsoft.com/office/officeart/2005/8/layout/hierarchy1"/>
    <dgm:cxn modelId="{64A8307D-190B-4583-B54E-36A8D24B4FF5}" type="presParOf" srcId="{59EE257F-70D9-411D-9BA1-4C8EAB54FD7E}" destId="{8C986766-DA54-449A-BEE4-9ADA72F72C11}" srcOrd="0" destOrd="0" presId="urn:microsoft.com/office/officeart/2005/8/layout/hierarchy1"/>
    <dgm:cxn modelId="{C42BEC16-6B4F-4F89-BE51-A8AB44E14940}" type="presParOf" srcId="{8C986766-DA54-449A-BEE4-9ADA72F72C11}" destId="{3A3A4EB1-63A2-4200-9406-AD98BACEBEC3}" srcOrd="0" destOrd="0" presId="urn:microsoft.com/office/officeart/2005/8/layout/hierarchy1"/>
    <dgm:cxn modelId="{063D233B-34CF-44F6-83A8-D830F805EC11}" type="presParOf" srcId="{8C986766-DA54-449A-BEE4-9ADA72F72C11}" destId="{4A59A8C0-9C03-4DDC-A29B-85A84A2697CE}" srcOrd="1" destOrd="0" presId="urn:microsoft.com/office/officeart/2005/8/layout/hierarchy1"/>
    <dgm:cxn modelId="{A5815E59-1D1B-400B-AB31-80EAF93DE5E7}" type="presParOf" srcId="{59EE257F-70D9-411D-9BA1-4C8EAB54FD7E}" destId="{E5A77CE9-EDCA-4F8C-A302-48CF0F8BA100}" srcOrd="1" destOrd="0" presId="urn:microsoft.com/office/officeart/2005/8/layout/hierarchy1"/>
    <dgm:cxn modelId="{BA95EEF5-6EDD-4BEA-9040-984B0F703B4F}" type="presParOf" srcId="{E5A77CE9-EDCA-4F8C-A302-48CF0F8BA100}" destId="{6042266E-1585-44E2-B705-336FB3211BAF}" srcOrd="0" destOrd="0" presId="urn:microsoft.com/office/officeart/2005/8/layout/hierarchy1"/>
    <dgm:cxn modelId="{320D088B-730C-4EC4-B5C0-076862361F3C}" type="presParOf" srcId="{E5A77CE9-EDCA-4F8C-A302-48CF0F8BA100}" destId="{1066099C-2EE4-431B-8232-6D538C554307}" srcOrd="1" destOrd="0" presId="urn:microsoft.com/office/officeart/2005/8/layout/hierarchy1"/>
    <dgm:cxn modelId="{BF8AFC48-DB73-4E30-8EED-9B30F1B90C35}" type="presParOf" srcId="{1066099C-2EE4-431B-8232-6D538C554307}" destId="{0EE9483F-41C7-4394-9823-EB442AC9C29D}" srcOrd="0" destOrd="0" presId="urn:microsoft.com/office/officeart/2005/8/layout/hierarchy1"/>
    <dgm:cxn modelId="{3FCE2C0E-03BF-40CC-8977-C061CB2BB504}" type="presParOf" srcId="{0EE9483F-41C7-4394-9823-EB442AC9C29D}" destId="{E4DA0497-9C84-407E-901B-CB5BE505B6FD}" srcOrd="0" destOrd="0" presId="urn:microsoft.com/office/officeart/2005/8/layout/hierarchy1"/>
    <dgm:cxn modelId="{E70D26F6-1565-4D70-9A47-5031B7B86296}" type="presParOf" srcId="{0EE9483F-41C7-4394-9823-EB442AC9C29D}" destId="{D540F4B2-2691-4EA4-B509-F10358502E65}" srcOrd="1" destOrd="0" presId="urn:microsoft.com/office/officeart/2005/8/layout/hierarchy1"/>
    <dgm:cxn modelId="{62C3BCC2-1119-4E25-91AE-76BBD66EE850}" type="presParOf" srcId="{1066099C-2EE4-431B-8232-6D538C554307}" destId="{9FA6C50B-4FCF-41C2-A15D-41D014813024}" srcOrd="1" destOrd="0" presId="urn:microsoft.com/office/officeart/2005/8/layout/hierarchy1"/>
    <dgm:cxn modelId="{50F2401E-1703-485D-8D6C-8A0EA364C42C}" type="presParOf" srcId="{E5A77CE9-EDCA-4F8C-A302-48CF0F8BA100}" destId="{D5FE4494-B138-4C28-B3FE-164C11282E78}" srcOrd="2" destOrd="0" presId="urn:microsoft.com/office/officeart/2005/8/layout/hierarchy1"/>
    <dgm:cxn modelId="{FD347A1B-8968-4089-AB59-36663FF5BE6D}" type="presParOf" srcId="{E5A77CE9-EDCA-4F8C-A302-48CF0F8BA100}" destId="{4489305F-C18C-4AF3-81B2-4EF331E4CBFC}" srcOrd="3" destOrd="0" presId="urn:microsoft.com/office/officeart/2005/8/layout/hierarchy1"/>
    <dgm:cxn modelId="{A6C7371D-34E8-4DAE-A84E-4A4FC64B7E42}" type="presParOf" srcId="{4489305F-C18C-4AF3-81B2-4EF331E4CBFC}" destId="{1ADC8AE8-7482-4B2A-877D-5F0965FFBC42}" srcOrd="0" destOrd="0" presId="urn:microsoft.com/office/officeart/2005/8/layout/hierarchy1"/>
    <dgm:cxn modelId="{355FEDA3-1BA4-494F-BB42-4DCCF1042F82}" type="presParOf" srcId="{1ADC8AE8-7482-4B2A-877D-5F0965FFBC42}" destId="{B555B8F5-3795-471B-AD5D-E09C4F89186F}" srcOrd="0" destOrd="0" presId="urn:microsoft.com/office/officeart/2005/8/layout/hierarchy1"/>
    <dgm:cxn modelId="{95C946EF-E10C-4B32-935E-C24172949D24}" type="presParOf" srcId="{1ADC8AE8-7482-4B2A-877D-5F0965FFBC42}" destId="{B0107DE2-6843-4492-BB85-2C77C2D34446}" srcOrd="1" destOrd="0" presId="urn:microsoft.com/office/officeart/2005/8/layout/hierarchy1"/>
    <dgm:cxn modelId="{883C62FB-B906-4A50-88C9-1712758FB7C1}" type="presParOf" srcId="{4489305F-C18C-4AF3-81B2-4EF331E4CBFC}" destId="{2F520E65-F9AC-410E-8A4B-CED1F86860B7}" srcOrd="1" destOrd="0" presId="urn:microsoft.com/office/officeart/2005/8/layout/hierarchy1"/>
    <dgm:cxn modelId="{8ADBFB1B-3AC7-4D52-961B-DB6378992EB9}" type="presParOf" srcId="{30CB6A76-E845-46B1-B3DE-3097BDCA17CB}" destId="{2C98D0A7-34AC-43E7-997D-314046C7C94F}" srcOrd="2" destOrd="0" presId="urn:microsoft.com/office/officeart/2005/8/layout/hierarchy1"/>
    <dgm:cxn modelId="{CE85B39E-9103-4F55-9BB6-B8F37DE1FD65}" type="presParOf" srcId="{30CB6A76-E845-46B1-B3DE-3097BDCA17CB}" destId="{BFE48EF4-01C3-40CB-94E6-8B000C72524E}" srcOrd="3" destOrd="0" presId="urn:microsoft.com/office/officeart/2005/8/layout/hierarchy1"/>
    <dgm:cxn modelId="{038BD9DE-D017-4EF7-BE11-1A27F2C6A80B}" type="presParOf" srcId="{BFE48EF4-01C3-40CB-94E6-8B000C72524E}" destId="{DBC7AC27-86C7-427D-A458-D22FEBC340FC}" srcOrd="0" destOrd="0" presId="urn:microsoft.com/office/officeart/2005/8/layout/hierarchy1"/>
    <dgm:cxn modelId="{ED0FBD44-DE2F-40B4-B367-E3371196ABC7}" type="presParOf" srcId="{DBC7AC27-86C7-427D-A458-D22FEBC340FC}" destId="{DDD5F070-0075-485D-8B56-4409A0CB3749}" srcOrd="0" destOrd="0" presId="urn:microsoft.com/office/officeart/2005/8/layout/hierarchy1"/>
    <dgm:cxn modelId="{60B3BB8D-30F0-4802-836D-C7E13685B6CB}" type="presParOf" srcId="{DBC7AC27-86C7-427D-A458-D22FEBC340FC}" destId="{49B4E580-36E3-4BF0-BCFA-E384F2FCD81E}" srcOrd="1" destOrd="0" presId="urn:microsoft.com/office/officeart/2005/8/layout/hierarchy1"/>
    <dgm:cxn modelId="{57883C43-7767-47BC-AF5E-2B167C19FCDD}" type="presParOf" srcId="{BFE48EF4-01C3-40CB-94E6-8B000C72524E}" destId="{50E71D71-4D5C-4F47-9923-6A7BFCB2FA0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953941-7CE8-4AFB-960C-A91C1D6F641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09E066-D2C6-4F5E-9337-4A67777E244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/>
            <a:t>Среди тренеров </a:t>
          </a:r>
          <a:endParaRPr lang="ru-RU" sz="3200" b="1" dirty="0"/>
        </a:p>
      </dgm:t>
    </dgm:pt>
    <dgm:pt modelId="{BB585C81-CB48-4296-AE78-18271EE4FF8E}" type="parTrans" cxnId="{34FF8490-451E-4FA7-A71D-BEE20F561A47}">
      <dgm:prSet/>
      <dgm:spPr/>
      <dgm:t>
        <a:bodyPr/>
        <a:lstStyle/>
        <a:p>
          <a:endParaRPr lang="ru-RU"/>
        </a:p>
      </dgm:t>
    </dgm:pt>
    <dgm:pt modelId="{C88E3600-3A0B-43DE-8FA0-C28EB4DB723C}" type="sibTrans" cxnId="{34FF8490-451E-4FA7-A71D-BEE20F561A47}">
      <dgm:prSet/>
      <dgm:spPr/>
      <dgm:t>
        <a:bodyPr/>
        <a:lstStyle/>
        <a:p>
          <a:endParaRPr lang="ru-RU"/>
        </a:p>
      </dgm:t>
    </dgm:pt>
    <dgm:pt modelId="{FF895589-321A-481A-8AED-9800C49AF694}">
      <dgm:prSet phldrT="[Текст]" custT="1"/>
      <dgm:spPr/>
      <dgm:t>
        <a:bodyPr/>
        <a:lstStyle/>
        <a:p>
          <a:r>
            <a:rPr lang="ru-RU" sz="2400" dirty="0" smtClean="0"/>
            <a:t>2 гроссмейстера России (</a:t>
          </a:r>
          <a:r>
            <a:rPr lang="ru-RU" sz="2400" dirty="0" err="1" smtClean="0"/>
            <a:t>Цинман</a:t>
          </a:r>
          <a:r>
            <a:rPr lang="ru-RU" sz="2400" dirty="0" smtClean="0"/>
            <a:t> Д.Л., Кульков А.А.)</a:t>
          </a:r>
          <a:endParaRPr lang="ru-RU" sz="2400" dirty="0"/>
        </a:p>
      </dgm:t>
    </dgm:pt>
    <dgm:pt modelId="{36094AC9-A609-4AA7-BFFB-EB91A1E57144}" type="parTrans" cxnId="{EC5EEC1E-37BB-4E2A-8360-E834DC95FE64}">
      <dgm:prSet/>
      <dgm:spPr/>
      <dgm:t>
        <a:bodyPr/>
        <a:lstStyle/>
        <a:p>
          <a:endParaRPr lang="ru-RU"/>
        </a:p>
      </dgm:t>
    </dgm:pt>
    <dgm:pt modelId="{F43F2354-0933-4CE5-8ACA-23C5AC4625BB}" type="sibTrans" cxnId="{EC5EEC1E-37BB-4E2A-8360-E834DC95FE64}">
      <dgm:prSet/>
      <dgm:spPr/>
      <dgm:t>
        <a:bodyPr/>
        <a:lstStyle/>
        <a:p>
          <a:endParaRPr lang="ru-RU"/>
        </a:p>
      </dgm:t>
    </dgm:pt>
    <dgm:pt modelId="{7054E81C-234B-45E1-B1B0-1F59D119180D}">
      <dgm:prSet phldrT="[Текст]" custT="1"/>
      <dgm:spPr/>
      <dgm:t>
        <a:bodyPr/>
        <a:lstStyle/>
        <a:p>
          <a:r>
            <a:rPr lang="ru-RU" sz="2000" dirty="0" smtClean="0"/>
            <a:t>2 международных гроссмейстера (Ибрагимов И.Р., </a:t>
          </a:r>
          <a:r>
            <a:rPr lang="ru-RU" sz="2000" dirty="0" err="1" smtClean="0"/>
            <a:t>Яндемиров</a:t>
          </a:r>
          <a:r>
            <a:rPr lang="ru-RU" sz="2000" dirty="0" smtClean="0"/>
            <a:t> В.П.)</a:t>
          </a:r>
          <a:endParaRPr lang="ru-RU" sz="2000" dirty="0"/>
        </a:p>
      </dgm:t>
    </dgm:pt>
    <dgm:pt modelId="{A4524C84-54A6-47E4-8002-CDFA66EA7E73}" type="parTrans" cxnId="{DED88469-4F91-4FBD-A6A9-4C9BBE877254}">
      <dgm:prSet/>
      <dgm:spPr/>
      <dgm:t>
        <a:bodyPr/>
        <a:lstStyle/>
        <a:p>
          <a:endParaRPr lang="ru-RU"/>
        </a:p>
      </dgm:t>
    </dgm:pt>
    <dgm:pt modelId="{7DF680BD-300B-4DDD-95A1-F8EF84F754CA}" type="sibTrans" cxnId="{DED88469-4F91-4FBD-A6A9-4C9BBE877254}">
      <dgm:prSet/>
      <dgm:spPr/>
      <dgm:t>
        <a:bodyPr/>
        <a:lstStyle/>
        <a:p>
          <a:endParaRPr lang="ru-RU"/>
        </a:p>
      </dgm:t>
    </dgm:pt>
    <dgm:pt modelId="{D0F42ED8-AF1B-498B-A8D3-7166949BA4F4}">
      <dgm:prSet phldrT="[Текст]" custT="1"/>
      <dgm:spPr/>
      <dgm:t>
        <a:bodyPr/>
        <a:lstStyle/>
        <a:p>
          <a:r>
            <a:rPr lang="ru-RU" sz="2000" dirty="0" smtClean="0"/>
            <a:t>3 мастера спорта России (Кузнецов С.В., </a:t>
          </a:r>
          <a:r>
            <a:rPr lang="ru-RU" sz="2000" dirty="0" err="1" smtClean="0"/>
            <a:t>Шайдуллов</a:t>
          </a:r>
          <a:r>
            <a:rPr lang="ru-RU" sz="2000" dirty="0" smtClean="0"/>
            <a:t> Ф.Х., </a:t>
          </a:r>
          <a:r>
            <a:rPr lang="ru-RU" sz="2000" dirty="0" err="1" smtClean="0"/>
            <a:t>Шикшин</a:t>
          </a:r>
          <a:r>
            <a:rPr lang="ru-RU" sz="2000" dirty="0" smtClean="0"/>
            <a:t> В.Д.)</a:t>
          </a:r>
          <a:endParaRPr lang="ru-RU" sz="2000" dirty="0"/>
        </a:p>
      </dgm:t>
    </dgm:pt>
    <dgm:pt modelId="{A413454A-A1B9-422B-930B-25DB3239BAD3}" type="parTrans" cxnId="{AB3AEA4B-7801-4C52-93D1-5B0CE560B850}">
      <dgm:prSet/>
      <dgm:spPr/>
      <dgm:t>
        <a:bodyPr/>
        <a:lstStyle/>
        <a:p>
          <a:endParaRPr lang="ru-RU"/>
        </a:p>
      </dgm:t>
    </dgm:pt>
    <dgm:pt modelId="{E395C1CA-533C-4B54-80C2-DBD60F48D642}" type="sibTrans" cxnId="{AB3AEA4B-7801-4C52-93D1-5B0CE560B850}">
      <dgm:prSet/>
      <dgm:spPr/>
      <dgm:t>
        <a:bodyPr/>
        <a:lstStyle/>
        <a:p>
          <a:endParaRPr lang="ru-RU"/>
        </a:p>
      </dgm:t>
    </dgm:pt>
    <dgm:pt modelId="{FDEA4D65-1F85-4636-BD5D-2D9869BF0622}">
      <dgm:prSet custT="1"/>
      <dgm:spPr/>
      <dgm:t>
        <a:bodyPr/>
        <a:lstStyle/>
        <a:p>
          <a:r>
            <a:rPr lang="ru-RU" sz="2000" dirty="0" smtClean="0"/>
            <a:t>5 мастеров ФИДЕ (</a:t>
          </a:r>
          <a:r>
            <a:rPr lang="ru-RU" sz="2000" dirty="0" err="1" smtClean="0"/>
            <a:t>Газизов</a:t>
          </a:r>
          <a:r>
            <a:rPr lang="ru-RU" sz="2000" dirty="0" smtClean="0"/>
            <a:t> Р.Х., Муравьев К.И., </a:t>
          </a:r>
          <a:r>
            <a:rPr lang="ru-RU" sz="2000" dirty="0" err="1" smtClean="0"/>
            <a:t>Сабаев</a:t>
          </a:r>
          <a:r>
            <a:rPr lang="ru-RU" sz="2000" dirty="0" smtClean="0"/>
            <a:t> Е.И., </a:t>
          </a:r>
          <a:r>
            <a:rPr lang="ru-RU" sz="2000" dirty="0" err="1" smtClean="0"/>
            <a:t>Галмев</a:t>
          </a:r>
          <a:r>
            <a:rPr lang="ru-RU" sz="2000" dirty="0" smtClean="0"/>
            <a:t> А.А., </a:t>
          </a:r>
          <a:r>
            <a:rPr lang="ru-RU" sz="2000" dirty="0" err="1" smtClean="0"/>
            <a:t>Оспенников</a:t>
          </a:r>
          <a:r>
            <a:rPr lang="ru-RU" sz="2000" dirty="0" smtClean="0"/>
            <a:t> Д.,В.) </a:t>
          </a:r>
          <a:endParaRPr lang="ru-RU" sz="2000" dirty="0"/>
        </a:p>
      </dgm:t>
    </dgm:pt>
    <dgm:pt modelId="{4D84ED1C-FA3E-49A6-BABF-B683B1D0A59C}" type="parTrans" cxnId="{23F96BED-5231-4465-90AA-C8B382F8414C}">
      <dgm:prSet/>
      <dgm:spPr/>
      <dgm:t>
        <a:bodyPr/>
        <a:lstStyle/>
        <a:p>
          <a:endParaRPr lang="ru-RU"/>
        </a:p>
      </dgm:t>
    </dgm:pt>
    <dgm:pt modelId="{B37C4173-7573-44F0-B807-177B18FFCA13}" type="sibTrans" cxnId="{23F96BED-5231-4465-90AA-C8B382F8414C}">
      <dgm:prSet/>
      <dgm:spPr/>
      <dgm:t>
        <a:bodyPr/>
        <a:lstStyle/>
        <a:p>
          <a:endParaRPr lang="ru-RU"/>
        </a:p>
      </dgm:t>
    </dgm:pt>
    <dgm:pt modelId="{4B68DCF3-A970-43F1-B230-C021C0299C72}" type="pres">
      <dgm:prSet presAssocID="{36953941-7CE8-4AFB-960C-A91C1D6F6411}" presName="Name0" presStyleCnt="0">
        <dgm:presLayoutVars>
          <dgm:dir/>
          <dgm:resizeHandles val="exact"/>
        </dgm:presLayoutVars>
      </dgm:prSet>
      <dgm:spPr/>
    </dgm:pt>
    <dgm:pt modelId="{FF58AD60-8CF5-4B17-BF1A-BE9F58BC5BD4}" type="pres">
      <dgm:prSet presAssocID="{36953941-7CE8-4AFB-960C-A91C1D6F6411}" presName="cycle" presStyleCnt="0"/>
      <dgm:spPr/>
    </dgm:pt>
    <dgm:pt modelId="{971E4A18-FA47-4F9C-8C88-7B4C236822E1}" type="pres">
      <dgm:prSet presAssocID="{F409E066-D2C6-4F5E-9337-4A67777E2442}" presName="nodeFirstNode" presStyleLbl="node1" presStyleIdx="0" presStyleCnt="5" custRadScaleRad="100085" custRadScaleInc="-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9C029-6708-45A5-BD96-486C76BA2075}" type="pres">
      <dgm:prSet presAssocID="{C88E3600-3A0B-43DE-8FA0-C28EB4DB723C}" presName="sibTransFirstNode" presStyleLbl="bgShp" presStyleIdx="0" presStyleCnt="1"/>
      <dgm:spPr/>
    </dgm:pt>
    <dgm:pt modelId="{5CB49B9E-0CD1-41B1-A99C-501E86739AB3}" type="pres">
      <dgm:prSet presAssocID="{FF895589-321A-481A-8AED-9800C49AF694}" presName="nodeFollowingNodes" presStyleLbl="node1" presStyleIdx="1" presStyleCnt="5" custScaleY="162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6E835-4767-4861-BE6B-8678E17B61F0}" type="pres">
      <dgm:prSet presAssocID="{7054E81C-234B-45E1-B1B0-1F59D119180D}" presName="nodeFollowingNodes" presStyleLbl="node1" presStyleIdx="2" presStyleCnt="5" custScaleX="143088" custScaleY="144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10802-1A18-4D7B-87A1-065E794BEFE4}" type="pres">
      <dgm:prSet presAssocID="{D0F42ED8-AF1B-498B-A8D3-7166949BA4F4}" presName="nodeFollowingNodes" presStyleLbl="node1" presStyleIdx="3" presStyleCnt="5" custScaleX="112492" custScaleY="157191" custRadScaleRad="108178" custRadScaleInc="26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8DE7C-FC65-4492-AAFE-E2B313D1A0E9}" type="pres">
      <dgm:prSet presAssocID="{FDEA4D65-1F85-4636-BD5D-2D9869BF0622}" presName="nodeFollowingNodes" presStyleLbl="node1" presStyleIdx="4" presStyleCnt="5" custScaleX="106016" custScaleY="165165">
        <dgm:presLayoutVars>
          <dgm:bulletEnabled val="1"/>
        </dgm:presLayoutVars>
      </dgm:prSet>
      <dgm:spPr/>
    </dgm:pt>
  </dgm:ptLst>
  <dgm:cxnLst>
    <dgm:cxn modelId="{A0BEE3A8-C597-4094-A742-E139CE949325}" type="presOf" srcId="{F409E066-D2C6-4F5E-9337-4A67777E2442}" destId="{971E4A18-FA47-4F9C-8C88-7B4C236822E1}" srcOrd="0" destOrd="0" presId="urn:microsoft.com/office/officeart/2005/8/layout/cycle3"/>
    <dgm:cxn modelId="{8F67AF30-228C-44FA-8E66-0A0F87C31E3C}" type="presOf" srcId="{7054E81C-234B-45E1-B1B0-1F59D119180D}" destId="{FFE6E835-4767-4861-BE6B-8678E17B61F0}" srcOrd="0" destOrd="0" presId="urn:microsoft.com/office/officeart/2005/8/layout/cycle3"/>
    <dgm:cxn modelId="{51890065-49D6-4461-9223-408DCB46B1A0}" type="presOf" srcId="{C88E3600-3A0B-43DE-8FA0-C28EB4DB723C}" destId="{B159C029-6708-45A5-BD96-486C76BA2075}" srcOrd="0" destOrd="0" presId="urn:microsoft.com/office/officeart/2005/8/layout/cycle3"/>
    <dgm:cxn modelId="{AB3AEA4B-7801-4C52-93D1-5B0CE560B850}" srcId="{36953941-7CE8-4AFB-960C-A91C1D6F6411}" destId="{D0F42ED8-AF1B-498B-A8D3-7166949BA4F4}" srcOrd="3" destOrd="0" parTransId="{A413454A-A1B9-422B-930B-25DB3239BAD3}" sibTransId="{E395C1CA-533C-4B54-80C2-DBD60F48D642}"/>
    <dgm:cxn modelId="{34FF8490-451E-4FA7-A71D-BEE20F561A47}" srcId="{36953941-7CE8-4AFB-960C-A91C1D6F6411}" destId="{F409E066-D2C6-4F5E-9337-4A67777E2442}" srcOrd="0" destOrd="0" parTransId="{BB585C81-CB48-4296-AE78-18271EE4FF8E}" sibTransId="{C88E3600-3A0B-43DE-8FA0-C28EB4DB723C}"/>
    <dgm:cxn modelId="{3B45AF1C-4F68-4BB9-B9E0-9C1553E1E43F}" type="presOf" srcId="{36953941-7CE8-4AFB-960C-A91C1D6F6411}" destId="{4B68DCF3-A970-43F1-B230-C021C0299C72}" srcOrd="0" destOrd="0" presId="urn:microsoft.com/office/officeart/2005/8/layout/cycle3"/>
    <dgm:cxn modelId="{C97F97B8-3276-464B-A972-FA85484DE71D}" type="presOf" srcId="{D0F42ED8-AF1B-498B-A8D3-7166949BA4F4}" destId="{04210802-1A18-4D7B-87A1-065E794BEFE4}" srcOrd="0" destOrd="0" presId="urn:microsoft.com/office/officeart/2005/8/layout/cycle3"/>
    <dgm:cxn modelId="{AECAAE3E-2D9E-41BA-8B74-45F179AB646A}" type="presOf" srcId="{FF895589-321A-481A-8AED-9800C49AF694}" destId="{5CB49B9E-0CD1-41B1-A99C-501E86739AB3}" srcOrd="0" destOrd="0" presId="urn:microsoft.com/office/officeart/2005/8/layout/cycle3"/>
    <dgm:cxn modelId="{2995EBF4-0B58-4C08-961F-B2D583799E4F}" type="presOf" srcId="{FDEA4D65-1F85-4636-BD5D-2D9869BF0622}" destId="{1398DE7C-FC65-4492-AAFE-E2B313D1A0E9}" srcOrd="0" destOrd="0" presId="urn:microsoft.com/office/officeart/2005/8/layout/cycle3"/>
    <dgm:cxn modelId="{23F96BED-5231-4465-90AA-C8B382F8414C}" srcId="{36953941-7CE8-4AFB-960C-A91C1D6F6411}" destId="{FDEA4D65-1F85-4636-BD5D-2D9869BF0622}" srcOrd="4" destOrd="0" parTransId="{4D84ED1C-FA3E-49A6-BABF-B683B1D0A59C}" sibTransId="{B37C4173-7573-44F0-B807-177B18FFCA13}"/>
    <dgm:cxn modelId="{EC5EEC1E-37BB-4E2A-8360-E834DC95FE64}" srcId="{36953941-7CE8-4AFB-960C-A91C1D6F6411}" destId="{FF895589-321A-481A-8AED-9800C49AF694}" srcOrd="1" destOrd="0" parTransId="{36094AC9-A609-4AA7-BFFB-EB91A1E57144}" sibTransId="{F43F2354-0933-4CE5-8ACA-23C5AC4625BB}"/>
    <dgm:cxn modelId="{DED88469-4F91-4FBD-A6A9-4C9BBE877254}" srcId="{36953941-7CE8-4AFB-960C-A91C1D6F6411}" destId="{7054E81C-234B-45E1-B1B0-1F59D119180D}" srcOrd="2" destOrd="0" parTransId="{A4524C84-54A6-47E4-8002-CDFA66EA7E73}" sibTransId="{7DF680BD-300B-4DDD-95A1-F8EF84F754CA}"/>
    <dgm:cxn modelId="{6E4E9235-706D-4EA2-BEF1-9DE98F73F677}" type="presParOf" srcId="{4B68DCF3-A970-43F1-B230-C021C0299C72}" destId="{FF58AD60-8CF5-4B17-BF1A-BE9F58BC5BD4}" srcOrd="0" destOrd="0" presId="urn:microsoft.com/office/officeart/2005/8/layout/cycle3"/>
    <dgm:cxn modelId="{747ADF09-4E2A-48E9-A59C-4C071958FA80}" type="presParOf" srcId="{FF58AD60-8CF5-4B17-BF1A-BE9F58BC5BD4}" destId="{971E4A18-FA47-4F9C-8C88-7B4C236822E1}" srcOrd="0" destOrd="0" presId="urn:microsoft.com/office/officeart/2005/8/layout/cycle3"/>
    <dgm:cxn modelId="{526D1F7D-5A74-45AF-A5FF-893E999DF1D3}" type="presParOf" srcId="{FF58AD60-8CF5-4B17-BF1A-BE9F58BC5BD4}" destId="{B159C029-6708-45A5-BD96-486C76BA2075}" srcOrd="1" destOrd="0" presId="urn:microsoft.com/office/officeart/2005/8/layout/cycle3"/>
    <dgm:cxn modelId="{641CF378-5088-49DE-AF40-17D93051CA00}" type="presParOf" srcId="{FF58AD60-8CF5-4B17-BF1A-BE9F58BC5BD4}" destId="{5CB49B9E-0CD1-41B1-A99C-501E86739AB3}" srcOrd="2" destOrd="0" presId="urn:microsoft.com/office/officeart/2005/8/layout/cycle3"/>
    <dgm:cxn modelId="{A45072CF-5222-4BFE-A6C0-39C51E99652F}" type="presParOf" srcId="{FF58AD60-8CF5-4B17-BF1A-BE9F58BC5BD4}" destId="{FFE6E835-4767-4861-BE6B-8678E17B61F0}" srcOrd="3" destOrd="0" presId="urn:microsoft.com/office/officeart/2005/8/layout/cycle3"/>
    <dgm:cxn modelId="{4B75C129-8E4C-4174-A1DD-81F44AA92D81}" type="presParOf" srcId="{FF58AD60-8CF5-4B17-BF1A-BE9F58BC5BD4}" destId="{04210802-1A18-4D7B-87A1-065E794BEFE4}" srcOrd="4" destOrd="0" presId="urn:microsoft.com/office/officeart/2005/8/layout/cycle3"/>
    <dgm:cxn modelId="{A76642A9-D4AA-4A19-AAE7-6772C86A8BE6}" type="presParOf" srcId="{FF58AD60-8CF5-4B17-BF1A-BE9F58BC5BD4}" destId="{1398DE7C-FC65-4492-AAFE-E2B313D1A0E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C4FC1E-9986-4B2A-9CD1-B40162BB82F8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D2925F-CE24-4531-B18D-48A3D61D9FA0}">
      <dgm:prSet/>
      <dgm:spPr/>
      <dgm:t>
        <a:bodyPr/>
        <a:lstStyle/>
        <a:p>
          <a:r>
            <a:rPr lang="ru-RU" smtClean="0"/>
            <a:t>В 2016  году 11 тренеров-преподавателей завершили полный курс профессиональной переподготовки в ПГАФКСиТ по специальности «Физическая культура»</a:t>
          </a:r>
          <a:endParaRPr lang="ru-RU"/>
        </a:p>
      </dgm:t>
    </dgm:pt>
    <dgm:pt modelId="{33B11C4A-AB60-434D-8EAB-12D901CD0827}" type="parTrans" cxnId="{67895E75-006F-4CBA-91F2-501E5039F2EB}">
      <dgm:prSet/>
      <dgm:spPr/>
      <dgm:t>
        <a:bodyPr/>
        <a:lstStyle/>
        <a:p>
          <a:endParaRPr lang="ru-RU"/>
        </a:p>
      </dgm:t>
    </dgm:pt>
    <dgm:pt modelId="{F7EC5E68-8BCD-4F5C-8DC9-EF620747DFE2}" type="sibTrans" cxnId="{67895E75-006F-4CBA-91F2-501E5039F2EB}">
      <dgm:prSet/>
      <dgm:spPr/>
      <dgm:t>
        <a:bodyPr/>
        <a:lstStyle/>
        <a:p>
          <a:endParaRPr lang="ru-RU"/>
        </a:p>
      </dgm:t>
    </dgm:pt>
    <dgm:pt modelId="{71D4CC13-7F47-4C6C-83FE-033327CEC83C}">
      <dgm:prSet/>
      <dgm:spPr/>
      <dgm:t>
        <a:bodyPr/>
        <a:lstStyle/>
        <a:p>
          <a:r>
            <a:rPr lang="ru-RU" smtClean="0"/>
            <a:t>Высшая – 4 чел.: Кузнецову С.В., Чибиковой И.Н. (шахматы), Цинману Д.Л., Максимовой М.М. (шашки)</a:t>
          </a:r>
          <a:endParaRPr lang="ru-RU"/>
        </a:p>
      </dgm:t>
    </dgm:pt>
    <dgm:pt modelId="{C44AD791-C4A9-43EB-9760-A066E038BEF2}" type="parTrans" cxnId="{0D7E6858-D97E-4A8B-8B65-495010DFCB4F}">
      <dgm:prSet/>
      <dgm:spPr/>
      <dgm:t>
        <a:bodyPr/>
        <a:lstStyle/>
        <a:p>
          <a:endParaRPr lang="ru-RU"/>
        </a:p>
      </dgm:t>
    </dgm:pt>
    <dgm:pt modelId="{23A9BED8-8861-4B28-9BC6-CE5F6E2B5D7D}" type="sibTrans" cxnId="{0D7E6858-D97E-4A8B-8B65-495010DFCB4F}">
      <dgm:prSet/>
      <dgm:spPr/>
      <dgm:t>
        <a:bodyPr/>
        <a:lstStyle/>
        <a:p>
          <a:endParaRPr lang="ru-RU"/>
        </a:p>
      </dgm:t>
    </dgm:pt>
    <dgm:pt modelId="{AB60E0D2-CC27-4639-8D6F-A8ABCF3F3F83}">
      <dgm:prSet/>
      <dgm:spPr/>
      <dgm:t>
        <a:bodyPr/>
        <a:lstStyle/>
        <a:p>
          <a:r>
            <a:rPr lang="ru-RU" dirty="0" smtClean="0"/>
            <a:t>Первая – 1 чел.:  Бакунину Д.Ф., </a:t>
          </a:r>
          <a:r>
            <a:rPr lang="ru-RU" dirty="0" err="1" smtClean="0"/>
            <a:t>Яндемирову</a:t>
          </a:r>
          <a:r>
            <a:rPr lang="ru-RU" dirty="0" smtClean="0"/>
            <a:t> В.П. (шахматы)</a:t>
          </a:r>
          <a:endParaRPr lang="ru-RU" dirty="0"/>
        </a:p>
      </dgm:t>
    </dgm:pt>
    <dgm:pt modelId="{6F243207-6C55-4708-A89E-9A9AC2757B08}" type="parTrans" cxnId="{80B71968-6C31-4595-AE2E-F999A139BBBD}">
      <dgm:prSet/>
      <dgm:spPr/>
      <dgm:t>
        <a:bodyPr/>
        <a:lstStyle/>
        <a:p>
          <a:endParaRPr lang="ru-RU"/>
        </a:p>
      </dgm:t>
    </dgm:pt>
    <dgm:pt modelId="{DE1317CA-7317-47E1-AACA-119900ED2FB4}" type="sibTrans" cxnId="{80B71968-6C31-4595-AE2E-F999A139BBBD}">
      <dgm:prSet/>
      <dgm:spPr/>
      <dgm:t>
        <a:bodyPr/>
        <a:lstStyle/>
        <a:p>
          <a:endParaRPr lang="ru-RU"/>
        </a:p>
      </dgm:t>
    </dgm:pt>
    <dgm:pt modelId="{C6B7EBEE-4CD3-4CB3-9991-43FEE3CB3B9B}" type="pres">
      <dgm:prSet presAssocID="{7AC4FC1E-9986-4B2A-9CD1-B40162BB82F8}" presName="Name0" presStyleCnt="0">
        <dgm:presLayoutVars>
          <dgm:dir/>
          <dgm:resizeHandles val="exact"/>
        </dgm:presLayoutVars>
      </dgm:prSet>
      <dgm:spPr/>
    </dgm:pt>
    <dgm:pt modelId="{F386E9B8-AC65-4A00-AE4D-C60C5DEBF4B9}" type="pres">
      <dgm:prSet presAssocID="{CCD2925F-CE24-4531-B18D-48A3D61D9FA0}" presName="node" presStyleLbl="node1" presStyleIdx="0" presStyleCnt="3">
        <dgm:presLayoutVars>
          <dgm:bulletEnabled val="1"/>
        </dgm:presLayoutVars>
      </dgm:prSet>
      <dgm:spPr/>
    </dgm:pt>
    <dgm:pt modelId="{736A4264-9437-485F-B462-451A8E49CE8D}" type="pres">
      <dgm:prSet presAssocID="{F7EC5E68-8BCD-4F5C-8DC9-EF620747DFE2}" presName="sibTrans" presStyleCnt="0"/>
      <dgm:spPr/>
    </dgm:pt>
    <dgm:pt modelId="{5BEEAFB8-BCCA-4852-906E-764FFD7DC426}" type="pres">
      <dgm:prSet presAssocID="{71D4CC13-7F47-4C6C-83FE-033327CEC83C}" presName="node" presStyleLbl="node1" presStyleIdx="1" presStyleCnt="3">
        <dgm:presLayoutVars>
          <dgm:bulletEnabled val="1"/>
        </dgm:presLayoutVars>
      </dgm:prSet>
      <dgm:spPr/>
    </dgm:pt>
    <dgm:pt modelId="{59ADB5F9-E91E-474B-B5DA-8D32238BEC56}" type="pres">
      <dgm:prSet presAssocID="{23A9BED8-8861-4B28-9BC6-CE5F6E2B5D7D}" presName="sibTrans" presStyleCnt="0"/>
      <dgm:spPr/>
    </dgm:pt>
    <dgm:pt modelId="{7153F239-F71E-495E-A89D-CCF07CAF91BB}" type="pres">
      <dgm:prSet presAssocID="{AB60E0D2-CC27-4639-8D6F-A8ABCF3F3F83}" presName="node" presStyleLbl="node1" presStyleIdx="2" presStyleCnt="3">
        <dgm:presLayoutVars>
          <dgm:bulletEnabled val="1"/>
        </dgm:presLayoutVars>
      </dgm:prSet>
      <dgm:spPr/>
    </dgm:pt>
  </dgm:ptLst>
  <dgm:cxnLst>
    <dgm:cxn modelId="{BDB208A5-8BC1-45B4-9636-B7E5CDE10FE8}" type="presOf" srcId="{71D4CC13-7F47-4C6C-83FE-033327CEC83C}" destId="{5BEEAFB8-BCCA-4852-906E-764FFD7DC426}" srcOrd="0" destOrd="0" presId="urn:microsoft.com/office/officeart/2005/8/layout/hList6"/>
    <dgm:cxn modelId="{45D70D84-0E32-43D1-A5DC-4EB407F80693}" type="presOf" srcId="{CCD2925F-CE24-4531-B18D-48A3D61D9FA0}" destId="{F386E9B8-AC65-4A00-AE4D-C60C5DEBF4B9}" srcOrd="0" destOrd="0" presId="urn:microsoft.com/office/officeart/2005/8/layout/hList6"/>
    <dgm:cxn modelId="{80B71968-6C31-4595-AE2E-F999A139BBBD}" srcId="{7AC4FC1E-9986-4B2A-9CD1-B40162BB82F8}" destId="{AB60E0D2-CC27-4639-8D6F-A8ABCF3F3F83}" srcOrd="2" destOrd="0" parTransId="{6F243207-6C55-4708-A89E-9A9AC2757B08}" sibTransId="{DE1317CA-7317-47E1-AACA-119900ED2FB4}"/>
    <dgm:cxn modelId="{AB5C4474-EF53-4E1C-B10A-18FFE082D859}" type="presOf" srcId="{AB60E0D2-CC27-4639-8D6F-A8ABCF3F3F83}" destId="{7153F239-F71E-495E-A89D-CCF07CAF91BB}" srcOrd="0" destOrd="0" presId="urn:microsoft.com/office/officeart/2005/8/layout/hList6"/>
    <dgm:cxn modelId="{BA4C78F6-7A34-4F1D-BD21-4522F1CD7121}" type="presOf" srcId="{7AC4FC1E-9986-4B2A-9CD1-B40162BB82F8}" destId="{C6B7EBEE-4CD3-4CB3-9991-43FEE3CB3B9B}" srcOrd="0" destOrd="0" presId="urn:microsoft.com/office/officeart/2005/8/layout/hList6"/>
    <dgm:cxn modelId="{0D7E6858-D97E-4A8B-8B65-495010DFCB4F}" srcId="{7AC4FC1E-9986-4B2A-9CD1-B40162BB82F8}" destId="{71D4CC13-7F47-4C6C-83FE-033327CEC83C}" srcOrd="1" destOrd="0" parTransId="{C44AD791-C4A9-43EB-9760-A066E038BEF2}" sibTransId="{23A9BED8-8861-4B28-9BC6-CE5F6E2B5D7D}"/>
    <dgm:cxn modelId="{67895E75-006F-4CBA-91F2-501E5039F2EB}" srcId="{7AC4FC1E-9986-4B2A-9CD1-B40162BB82F8}" destId="{CCD2925F-CE24-4531-B18D-48A3D61D9FA0}" srcOrd="0" destOrd="0" parTransId="{33B11C4A-AB60-434D-8EAB-12D901CD0827}" sibTransId="{F7EC5E68-8BCD-4F5C-8DC9-EF620747DFE2}"/>
    <dgm:cxn modelId="{21A33722-3F05-42B4-954B-0EA2AF50F7B2}" type="presParOf" srcId="{C6B7EBEE-4CD3-4CB3-9991-43FEE3CB3B9B}" destId="{F386E9B8-AC65-4A00-AE4D-C60C5DEBF4B9}" srcOrd="0" destOrd="0" presId="urn:microsoft.com/office/officeart/2005/8/layout/hList6"/>
    <dgm:cxn modelId="{C17607C8-0844-45A4-B45D-8837B44922FF}" type="presParOf" srcId="{C6B7EBEE-4CD3-4CB3-9991-43FEE3CB3B9B}" destId="{736A4264-9437-485F-B462-451A8E49CE8D}" srcOrd="1" destOrd="0" presId="urn:microsoft.com/office/officeart/2005/8/layout/hList6"/>
    <dgm:cxn modelId="{3CD122FE-260A-43FB-867D-9C31C69CB9B8}" type="presParOf" srcId="{C6B7EBEE-4CD3-4CB3-9991-43FEE3CB3B9B}" destId="{5BEEAFB8-BCCA-4852-906E-764FFD7DC426}" srcOrd="2" destOrd="0" presId="urn:microsoft.com/office/officeart/2005/8/layout/hList6"/>
    <dgm:cxn modelId="{600325A0-A119-4EAB-A885-BFE28A05342F}" type="presParOf" srcId="{C6B7EBEE-4CD3-4CB3-9991-43FEE3CB3B9B}" destId="{59ADB5F9-E91E-474B-B5DA-8D32238BEC56}" srcOrd="3" destOrd="0" presId="urn:microsoft.com/office/officeart/2005/8/layout/hList6"/>
    <dgm:cxn modelId="{C25EDAA4-C6D1-47C1-A957-C25EE9A5F030}" type="presParOf" srcId="{C6B7EBEE-4CD3-4CB3-9991-43FEE3CB3B9B}" destId="{7153F239-F71E-495E-A89D-CCF07CAF91B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0017C90-6A6C-43E8-8EE0-EB0B0ACBE10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ED8B8A-5A53-4DD3-803C-6443C3E544A5}">
      <dgm:prSet/>
      <dgm:spPr/>
      <dgm:t>
        <a:bodyPr/>
        <a:lstStyle/>
        <a:p>
          <a:r>
            <a:rPr lang="ru-RU" smtClean="0"/>
            <a:t>В течение  2016  года учебно-тренировочная работа велась полностью в соответствии с расписанием, утвержденным директором спортивной школы. </a:t>
          </a:r>
          <a:endParaRPr lang="ru-RU"/>
        </a:p>
      </dgm:t>
    </dgm:pt>
    <dgm:pt modelId="{20274DCC-8551-4C02-AA48-DB8FC3BB596A}" type="parTrans" cxnId="{6CB1E571-1656-40B0-929E-15081C38870A}">
      <dgm:prSet/>
      <dgm:spPr/>
      <dgm:t>
        <a:bodyPr/>
        <a:lstStyle/>
        <a:p>
          <a:endParaRPr lang="ru-RU"/>
        </a:p>
      </dgm:t>
    </dgm:pt>
    <dgm:pt modelId="{04D03FD4-9B17-48BC-8D09-05FEBDC32679}" type="sibTrans" cxnId="{6CB1E571-1656-40B0-929E-15081C38870A}">
      <dgm:prSet/>
      <dgm:spPr/>
      <dgm:t>
        <a:bodyPr/>
        <a:lstStyle/>
        <a:p>
          <a:endParaRPr lang="ru-RU"/>
        </a:p>
      </dgm:t>
    </dgm:pt>
    <dgm:pt modelId="{78B48A06-585C-4618-9806-005E565D4465}">
      <dgm:prSet/>
      <dgm:spPr/>
      <dgm:t>
        <a:bodyPr/>
        <a:lstStyle/>
        <a:p>
          <a:r>
            <a:rPr lang="ru-RU" smtClean="0"/>
            <a:t>Учащиеся школы приняли участие во всех спортивно - массовых мероприятиях, которые были запланированы календарными планами: ЦСДЮШШОР, МДМС РТ, Комитетом по физической культуре, спорту и туризму МДМС РТ в г. Казани, а также Российской и Международной федерациями (шахмат, шашек, игры го). </a:t>
          </a:r>
          <a:endParaRPr lang="ru-RU"/>
        </a:p>
      </dgm:t>
    </dgm:pt>
    <dgm:pt modelId="{D741B069-5B0E-4A42-AFD6-A70AE958DD58}" type="parTrans" cxnId="{22AD25E2-517B-4BBF-A7F8-98362125BDDC}">
      <dgm:prSet/>
      <dgm:spPr/>
      <dgm:t>
        <a:bodyPr/>
        <a:lstStyle/>
        <a:p>
          <a:endParaRPr lang="ru-RU"/>
        </a:p>
      </dgm:t>
    </dgm:pt>
    <dgm:pt modelId="{F6A971ED-C2E3-49CA-A8E2-427BC6511789}" type="sibTrans" cxnId="{22AD25E2-517B-4BBF-A7F8-98362125BDDC}">
      <dgm:prSet/>
      <dgm:spPr/>
      <dgm:t>
        <a:bodyPr/>
        <a:lstStyle/>
        <a:p>
          <a:endParaRPr lang="ru-RU"/>
        </a:p>
      </dgm:t>
    </dgm:pt>
    <dgm:pt modelId="{BD5BD22B-A217-4802-9EA0-53FD1FABB518}" type="pres">
      <dgm:prSet presAssocID="{30017C90-6A6C-43E8-8EE0-EB0B0ACBE108}" presName="linear" presStyleCnt="0">
        <dgm:presLayoutVars>
          <dgm:animLvl val="lvl"/>
          <dgm:resizeHandles val="exact"/>
        </dgm:presLayoutVars>
      </dgm:prSet>
      <dgm:spPr/>
    </dgm:pt>
    <dgm:pt modelId="{19F573FD-D2D6-457C-9A70-AC67B5E866B4}" type="pres">
      <dgm:prSet presAssocID="{F5ED8B8A-5A53-4DD3-803C-6443C3E54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824F64-5A2E-4278-8269-C3F6FAE6A04A}" type="pres">
      <dgm:prSet presAssocID="{04D03FD4-9B17-48BC-8D09-05FEBDC32679}" presName="spacer" presStyleCnt="0"/>
      <dgm:spPr/>
    </dgm:pt>
    <dgm:pt modelId="{8B940DCF-0394-41C2-86C3-C13517BBF6DF}" type="pres">
      <dgm:prSet presAssocID="{78B48A06-585C-4618-9806-005E565D446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2AD25E2-517B-4BBF-A7F8-98362125BDDC}" srcId="{30017C90-6A6C-43E8-8EE0-EB0B0ACBE108}" destId="{78B48A06-585C-4618-9806-005E565D4465}" srcOrd="1" destOrd="0" parTransId="{D741B069-5B0E-4A42-AFD6-A70AE958DD58}" sibTransId="{F6A971ED-C2E3-49CA-A8E2-427BC6511789}"/>
    <dgm:cxn modelId="{22FDA34E-4330-4C50-B0B9-8976AADC4A54}" type="presOf" srcId="{30017C90-6A6C-43E8-8EE0-EB0B0ACBE108}" destId="{BD5BD22B-A217-4802-9EA0-53FD1FABB518}" srcOrd="0" destOrd="0" presId="urn:microsoft.com/office/officeart/2005/8/layout/vList2"/>
    <dgm:cxn modelId="{1191DE02-9BF1-4161-ABF3-90A1BD382248}" type="presOf" srcId="{78B48A06-585C-4618-9806-005E565D4465}" destId="{8B940DCF-0394-41C2-86C3-C13517BBF6DF}" srcOrd="0" destOrd="0" presId="urn:microsoft.com/office/officeart/2005/8/layout/vList2"/>
    <dgm:cxn modelId="{28817ECC-E588-4A89-9EA7-861B9CE99E12}" type="presOf" srcId="{F5ED8B8A-5A53-4DD3-803C-6443C3E544A5}" destId="{19F573FD-D2D6-457C-9A70-AC67B5E866B4}" srcOrd="0" destOrd="0" presId="urn:microsoft.com/office/officeart/2005/8/layout/vList2"/>
    <dgm:cxn modelId="{6CB1E571-1656-40B0-929E-15081C38870A}" srcId="{30017C90-6A6C-43E8-8EE0-EB0B0ACBE108}" destId="{F5ED8B8A-5A53-4DD3-803C-6443C3E544A5}" srcOrd="0" destOrd="0" parTransId="{20274DCC-8551-4C02-AA48-DB8FC3BB596A}" sibTransId="{04D03FD4-9B17-48BC-8D09-05FEBDC32679}"/>
    <dgm:cxn modelId="{5BFA1E41-1132-4CC6-99B3-80067E5E4293}" type="presParOf" srcId="{BD5BD22B-A217-4802-9EA0-53FD1FABB518}" destId="{19F573FD-D2D6-457C-9A70-AC67B5E866B4}" srcOrd="0" destOrd="0" presId="urn:microsoft.com/office/officeart/2005/8/layout/vList2"/>
    <dgm:cxn modelId="{23BD4134-42D8-435D-9879-33980D44D056}" type="presParOf" srcId="{BD5BD22B-A217-4802-9EA0-53FD1FABB518}" destId="{A4824F64-5A2E-4278-8269-C3F6FAE6A04A}" srcOrd="1" destOrd="0" presId="urn:microsoft.com/office/officeart/2005/8/layout/vList2"/>
    <dgm:cxn modelId="{8361009C-8D2C-48AA-9E12-DB7CF08F1631}" type="presParOf" srcId="{BD5BD22B-A217-4802-9EA0-53FD1FABB518}" destId="{8B940DCF-0394-41C2-86C3-C13517BBF6D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4AFF6D0-16D4-4B48-B716-C15253258E04}" type="doc">
      <dgm:prSet loTypeId="urn:microsoft.com/office/officeart/2005/8/layout/arrow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72F1A-443E-47BC-87E5-E4A9FCB6C367}">
      <dgm:prSet phldrT="[Текст]"/>
      <dgm:spPr/>
      <dgm:t>
        <a:bodyPr/>
        <a:lstStyle/>
        <a:p>
          <a:r>
            <a:rPr lang="ru-RU" dirty="0" smtClean="0"/>
            <a:t>Булатова </a:t>
          </a:r>
          <a:r>
            <a:rPr lang="ru-RU" dirty="0" err="1" smtClean="0"/>
            <a:t>Камалия</a:t>
          </a:r>
          <a:r>
            <a:rPr lang="ru-RU" dirty="0" smtClean="0"/>
            <a:t>, 2003 г.р. (тр. </a:t>
          </a:r>
          <a:r>
            <a:rPr lang="ru-RU" dirty="0" err="1" smtClean="0"/>
            <a:t>Чибикова</a:t>
          </a:r>
          <a:r>
            <a:rPr lang="ru-RU" dirty="0" smtClean="0"/>
            <a:t> И.Н.)</a:t>
          </a:r>
          <a:endParaRPr lang="ru-RU" dirty="0"/>
        </a:p>
      </dgm:t>
    </dgm:pt>
    <dgm:pt modelId="{008D3F8E-8994-40F9-9D9E-E6B555864AFA}" type="parTrans" cxnId="{35C540E1-6EE6-47F3-B86B-848D31E64B4C}">
      <dgm:prSet/>
      <dgm:spPr/>
      <dgm:t>
        <a:bodyPr/>
        <a:lstStyle/>
        <a:p>
          <a:endParaRPr lang="ru-RU"/>
        </a:p>
      </dgm:t>
    </dgm:pt>
    <dgm:pt modelId="{F02191C6-691B-4047-8554-B1A066BEC837}" type="sibTrans" cxnId="{35C540E1-6EE6-47F3-B86B-848D31E64B4C}">
      <dgm:prSet/>
      <dgm:spPr/>
      <dgm:t>
        <a:bodyPr/>
        <a:lstStyle/>
        <a:p>
          <a:endParaRPr lang="ru-RU"/>
        </a:p>
      </dgm:t>
    </dgm:pt>
    <dgm:pt modelId="{8DA84BFB-3F98-4E58-8B0E-DEB9792274AE}">
      <dgm:prSet phldrT="[Текст]"/>
      <dgm:spPr/>
      <dgm:t>
        <a:bodyPr/>
        <a:lstStyle/>
        <a:p>
          <a:r>
            <a:rPr lang="ru-RU" dirty="0" smtClean="0"/>
            <a:t>2 место на первенстве России среди девушек до 15 лет (классика)</a:t>
          </a:r>
          <a:endParaRPr lang="ru-RU" dirty="0"/>
        </a:p>
      </dgm:t>
    </dgm:pt>
    <dgm:pt modelId="{79B78608-5404-45C0-94E9-B68D2B63D89F}" type="parTrans" cxnId="{B0513F71-3113-4D56-8BB1-7B5C9658BA24}">
      <dgm:prSet/>
      <dgm:spPr/>
      <dgm:t>
        <a:bodyPr/>
        <a:lstStyle/>
        <a:p>
          <a:endParaRPr lang="ru-RU"/>
        </a:p>
      </dgm:t>
    </dgm:pt>
    <dgm:pt modelId="{33AB8D3A-28F0-4426-9718-37535A07816C}" type="sibTrans" cxnId="{B0513F71-3113-4D56-8BB1-7B5C9658BA24}">
      <dgm:prSet/>
      <dgm:spPr/>
      <dgm:t>
        <a:bodyPr/>
        <a:lstStyle/>
        <a:p>
          <a:endParaRPr lang="ru-RU"/>
        </a:p>
      </dgm:t>
    </dgm:pt>
    <dgm:pt modelId="{ED5DF9D9-B1A4-4C77-9DC3-E62EBB2CBC33}">
      <dgm:prSet/>
      <dgm:spPr/>
    </dgm:pt>
    <dgm:pt modelId="{1E2E2480-33DC-40C9-9C33-A77A6DB38061}" type="parTrans" cxnId="{AC07B9D5-1CB3-4086-A42C-941D32DE606F}">
      <dgm:prSet/>
      <dgm:spPr/>
      <dgm:t>
        <a:bodyPr/>
        <a:lstStyle/>
        <a:p>
          <a:endParaRPr lang="ru-RU"/>
        </a:p>
      </dgm:t>
    </dgm:pt>
    <dgm:pt modelId="{951C660F-16F3-47BB-9A48-1AB9F209FC47}" type="sibTrans" cxnId="{AC07B9D5-1CB3-4086-A42C-941D32DE606F}">
      <dgm:prSet/>
      <dgm:spPr/>
      <dgm:t>
        <a:bodyPr/>
        <a:lstStyle/>
        <a:p>
          <a:endParaRPr lang="ru-RU"/>
        </a:p>
      </dgm:t>
    </dgm:pt>
    <dgm:pt modelId="{93996193-4EEE-4CDE-BB1D-445115B48F90}">
      <dgm:prSet/>
      <dgm:spPr/>
    </dgm:pt>
    <dgm:pt modelId="{914D7383-9216-4B27-AFF8-EF4E7997CBD5}" type="parTrans" cxnId="{661AECA9-6D28-4A9D-9DCC-4CE5CBF6CF83}">
      <dgm:prSet/>
      <dgm:spPr/>
      <dgm:t>
        <a:bodyPr/>
        <a:lstStyle/>
        <a:p>
          <a:endParaRPr lang="ru-RU"/>
        </a:p>
      </dgm:t>
    </dgm:pt>
    <dgm:pt modelId="{7F40E76F-D15F-4A27-885B-5EE04DF5AE87}" type="sibTrans" cxnId="{661AECA9-6D28-4A9D-9DCC-4CE5CBF6CF83}">
      <dgm:prSet/>
      <dgm:spPr/>
      <dgm:t>
        <a:bodyPr/>
        <a:lstStyle/>
        <a:p>
          <a:endParaRPr lang="ru-RU"/>
        </a:p>
      </dgm:t>
    </dgm:pt>
    <dgm:pt modelId="{058832D8-66A9-443F-A7DD-F943AD041280}">
      <dgm:prSet/>
      <dgm:spPr/>
    </dgm:pt>
    <dgm:pt modelId="{05808EAA-C7A7-4073-B785-AFB38317643C}" type="parTrans" cxnId="{C5174DB9-4801-4ECE-8FFE-668AD9366540}">
      <dgm:prSet/>
      <dgm:spPr/>
      <dgm:t>
        <a:bodyPr/>
        <a:lstStyle/>
        <a:p>
          <a:endParaRPr lang="ru-RU"/>
        </a:p>
      </dgm:t>
    </dgm:pt>
    <dgm:pt modelId="{5D63343F-2507-490A-AEC4-8FBA9FEA3BBA}" type="sibTrans" cxnId="{C5174DB9-4801-4ECE-8FFE-668AD9366540}">
      <dgm:prSet/>
      <dgm:spPr/>
      <dgm:t>
        <a:bodyPr/>
        <a:lstStyle/>
        <a:p>
          <a:endParaRPr lang="ru-RU"/>
        </a:p>
      </dgm:t>
    </dgm:pt>
    <dgm:pt modelId="{9E4C5154-3476-4094-ACAB-2C7D0E7729F0}">
      <dgm:prSet/>
      <dgm:spPr/>
    </dgm:pt>
    <dgm:pt modelId="{9CE34536-88CD-4F25-B5D2-5B44BBB5743E}" type="parTrans" cxnId="{D15580DF-AC9F-436B-AD1A-159EEFB4A423}">
      <dgm:prSet/>
      <dgm:spPr/>
      <dgm:t>
        <a:bodyPr/>
        <a:lstStyle/>
        <a:p>
          <a:endParaRPr lang="ru-RU"/>
        </a:p>
      </dgm:t>
    </dgm:pt>
    <dgm:pt modelId="{192116E5-BE0A-4B5C-A255-56EC9E7F971B}" type="sibTrans" cxnId="{D15580DF-AC9F-436B-AD1A-159EEFB4A423}">
      <dgm:prSet/>
      <dgm:spPr/>
      <dgm:t>
        <a:bodyPr/>
        <a:lstStyle/>
        <a:p>
          <a:endParaRPr lang="ru-RU"/>
        </a:p>
      </dgm:t>
    </dgm:pt>
    <dgm:pt modelId="{A70AD351-1E11-46CF-AC5F-AF515E9544AA}">
      <dgm:prSet/>
      <dgm:spPr/>
    </dgm:pt>
    <dgm:pt modelId="{CD717CD1-1903-4438-906F-8682783235D0}" type="parTrans" cxnId="{DBB6EFA8-9695-4470-B2EF-8DBAE5B86894}">
      <dgm:prSet/>
      <dgm:spPr/>
      <dgm:t>
        <a:bodyPr/>
        <a:lstStyle/>
        <a:p>
          <a:endParaRPr lang="ru-RU"/>
        </a:p>
      </dgm:t>
    </dgm:pt>
    <dgm:pt modelId="{7D899631-7BD3-4C28-9372-00E147BEEFCC}" type="sibTrans" cxnId="{DBB6EFA8-9695-4470-B2EF-8DBAE5B86894}">
      <dgm:prSet/>
      <dgm:spPr/>
      <dgm:t>
        <a:bodyPr/>
        <a:lstStyle/>
        <a:p>
          <a:endParaRPr lang="ru-RU"/>
        </a:p>
      </dgm:t>
    </dgm:pt>
    <dgm:pt modelId="{1D8F1725-D45C-4719-BE83-800E66F6F6C1}" type="pres">
      <dgm:prSet presAssocID="{54AFF6D0-16D4-4B48-B716-C15253258E04}" presName="compositeShape" presStyleCnt="0">
        <dgm:presLayoutVars>
          <dgm:chMax val="2"/>
          <dgm:dir/>
          <dgm:resizeHandles val="exact"/>
        </dgm:presLayoutVars>
      </dgm:prSet>
      <dgm:spPr/>
    </dgm:pt>
    <dgm:pt modelId="{3DA8E71F-5A09-40F5-A429-A07F5752349F}" type="pres">
      <dgm:prSet presAssocID="{54AFF6D0-16D4-4B48-B716-C15253258E04}" presName="ribbon" presStyleLbl="node1" presStyleIdx="0" presStyleCnt="1"/>
      <dgm:spPr/>
    </dgm:pt>
    <dgm:pt modelId="{6FCAA7C8-A159-42E2-920E-4F91B5573785}" type="pres">
      <dgm:prSet presAssocID="{54AFF6D0-16D4-4B48-B716-C15253258E04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4D191-FABA-4552-8419-95B868570D0F}" type="pres">
      <dgm:prSet presAssocID="{54AFF6D0-16D4-4B48-B716-C15253258E04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5580DF-AC9F-436B-AD1A-159EEFB4A423}" srcId="{54AFF6D0-16D4-4B48-B716-C15253258E04}" destId="{9E4C5154-3476-4094-ACAB-2C7D0E7729F0}" srcOrd="5" destOrd="0" parTransId="{9CE34536-88CD-4F25-B5D2-5B44BBB5743E}" sibTransId="{192116E5-BE0A-4B5C-A255-56EC9E7F971B}"/>
    <dgm:cxn modelId="{AC07B9D5-1CB3-4086-A42C-941D32DE606F}" srcId="{54AFF6D0-16D4-4B48-B716-C15253258E04}" destId="{ED5DF9D9-B1A4-4C77-9DC3-E62EBB2CBC33}" srcOrd="2" destOrd="0" parTransId="{1E2E2480-33DC-40C9-9C33-A77A6DB38061}" sibTransId="{951C660F-16F3-47BB-9A48-1AB9F209FC47}"/>
    <dgm:cxn modelId="{661AECA9-6D28-4A9D-9DCC-4CE5CBF6CF83}" srcId="{54AFF6D0-16D4-4B48-B716-C15253258E04}" destId="{93996193-4EEE-4CDE-BB1D-445115B48F90}" srcOrd="3" destOrd="0" parTransId="{914D7383-9216-4B27-AFF8-EF4E7997CBD5}" sibTransId="{7F40E76F-D15F-4A27-885B-5EE04DF5AE87}"/>
    <dgm:cxn modelId="{4A356634-E026-4BC3-8317-E4705FDB8F57}" type="presOf" srcId="{8DA84BFB-3F98-4E58-8B0E-DEB9792274AE}" destId="{8424D191-FABA-4552-8419-95B868570D0F}" srcOrd="0" destOrd="0" presId="urn:microsoft.com/office/officeart/2005/8/layout/arrow6"/>
    <dgm:cxn modelId="{2A5FE1AC-66AD-45CA-B8BC-697DD5687F89}" type="presOf" srcId="{54AFF6D0-16D4-4B48-B716-C15253258E04}" destId="{1D8F1725-D45C-4719-BE83-800E66F6F6C1}" srcOrd="0" destOrd="0" presId="urn:microsoft.com/office/officeart/2005/8/layout/arrow6"/>
    <dgm:cxn modelId="{C5174DB9-4801-4ECE-8FFE-668AD9366540}" srcId="{54AFF6D0-16D4-4B48-B716-C15253258E04}" destId="{058832D8-66A9-443F-A7DD-F943AD041280}" srcOrd="4" destOrd="0" parTransId="{05808EAA-C7A7-4073-B785-AFB38317643C}" sibTransId="{5D63343F-2507-490A-AEC4-8FBA9FEA3BBA}"/>
    <dgm:cxn modelId="{B0513F71-3113-4D56-8BB1-7B5C9658BA24}" srcId="{54AFF6D0-16D4-4B48-B716-C15253258E04}" destId="{8DA84BFB-3F98-4E58-8B0E-DEB9792274AE}" srcOrd="1" destOrd="0" parTransId="{79B78608-5404-45C0-94E9-B68D2B63D89F}" sibTransId="{33AB8D3A-28F0-4426-9718-37535A07816C}"/>
    <dgm:cxn modelId="{35C540E1-6EE6-47F3-B86B-848D31E64B4C}" srcId="{54AFF6D0-16D4-4B48-B716-C15253258E04}" destId="{C7C72F1A-443E-47BC-87E5-E4A9FCB6C367}" srcOrd="0" destOrd="0" parTransId="{008D3F8E-8994-40F9-9D9E-E6B555864AFA}" sibTransId="{F02191C6-691B-4047-8554-B1A066BEC837}"/>
    <dgm:cxn modelId="{7DD66A09-6D5E-4499-83A3-B982DC09D4A9}" type="presOf" srcId="{C7C72F1A-443E-47BC-87E5-E4A9FCB6C367}" destId="{6FCAA7C8-A159-42E2-920E-4F91B5573785}" srcOrd="0" destOrd="0" presId="urn:microsoft.com/office/officeart/2005/8/layout/arrow6"/>
    <dgm:cxn modelId="{DBB6EFA8-9695-4470-B2EF-8DBAE5B86894}" srcId="{54AFF6D0-16D4-4B48-B716-C15253258E04}" destId="{A70AD351-1E11-46CF-AC5F-AF515E9544AA}" srcOrd="6" destOrd="0" parTransId="{CD717CD1-1903-4438-906F-8682783235D0}" sibTransId="{7D899631-7BD3-4C28-9372-00E147BEEFCC}"/>
    <dgm:cxn modelId="{2077EF58-4A41-4AB8-B426-ED86366C22CA}" type="presParOf" srcId="{1D8F1725-D45C-4719-BE83-800E66F6F6C1}" destId="{3DA8E71F-5A09-40F5-A429-A07F5752349F}" srcOrd="0" destOrd="0" presId="urn:microsoft.com/office/officeart/2005/8/layout/arrow6"/>
    <dgm:cxn modelId="{37D658FF-6E05-4052-829A-96CA53321F71}" type="presParOf" srcId="{1D8F1725-D45C-4719-BE83-800E66F6F6C1}" destId="{6FCAA7C8-A159-42E2-920E-4F91B5573785}" srcOrd="1" destOrd="0" presId="urn:microsoft.com/office/officeart/2005/8/layout/arrow6"/>
    <dgm:cxn modelId="{7575CDE9-796E-4E91-83E9-C491717B52E5}" type="presParOf" srcId="{1D8F1725-D45C-4719-BE83-800E66F6F6C1}" destId="{8424D191-FABA-4552-8419-95B868570D0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714F7B7-2AD2-47AF-989A-7A07A8DC60BE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654912-DCB1-4B47-8C73-1CCA25FDF589}">
      <dgm:prSet custT="1"/>
      <dgm:spPr/>
      <dgm:t>
        <a:bodyPr/>
        <a:lstStyle/>
        <a:p>
          <a:r>
            <a:rPr lang="ru-RU" sz="2800" b="1" u="sng" smtClean="0"/>
            <a:t>Якимова Мария, 2005 г.р. (тр.Газизов Р.Х.)</a:t>
          </a:r>
          <a:endParaRPr lang="ru-RU" sz="2800" b="1" u="sng" dirty="0"/>
        </a:p>
      </dgm:t>
    </dgm:pt>
    <dgm:pt modelId="{9296BBE2-9DD8-4261-8A6F-95F50130B92D}" type="parTrans" cxnId="{CC7B6441-A8D4-4015-8D35-1AA98278A899}">
      <dgm:prSet/>
      <dgm:spPr/>
      <dgm:t>
        <a:bodyPr/>
        <a:lstStyle/>
        <a:p>
          <a:endParaRPr lang="ru-RU"/>
        </a:p>
      </dgm:t>
    </dgm:pt>
    <dgm:pt modelId="{F3EAE70F-7607-4289-AA44-F65461D3CDDD}" type="sibTrans" cxnId="{CC7B6441-A8D4-4015-8D35-1AA98278A899}">
      <dgm:prSet/>
      <dgm:spPr/>
      <dgm:t>
        <a:bodyPr/>
        <a:lstStyle/>
        <a:p>
          <a:endParaRPr lang="ru-RU"/>
        </a:p>
      </dgm:t>
    </dgm:pt>
    <dgm:pt modelId="{F94120E3-FAB1-47F1-8ED9-D083FDB260BD}">
      <dgm:prSet/>
      <dgm:spPr/>
      <dgm:t>
        <a:bodyPr/>
        <a:lstStyle/>
        <a:p>
          <a:r>
            <a:rPr lang="ru-RU" smtClean="0"/>
            <a:t>- 3 место на первенстве России среди девушек до 13 лет</a:t>
          </a:r>
          <a:endParaRPr lang="ru-RU"/>
        </a:p>
      </dgm:t>
    </dgm:pt>
    <dgm:pt modelId="{33592D00-A5AA-457A-AC24-D07EAD5A7F42}" type="parTrans" cxnId="{38BDE4D2-7E7E-4212-BA4C-CB4D4696F296}">
      <dgm:prSet/>
      <dgm:spPr/>
      <dgm:t>
        <a:bodyPr/>
        <a:lstStyle/>
        <a:p>
          <a:endParaRPr lang="ru-RU"/>
        </a:p>
      </dgm:t>
    </dgm:pt>
    <dgm:pt modelId="{AE2CEDB8-419A-44D7-AB57-7D811FB913D1}" type="sibTrans" cxnId="{38BDE4D2-7E7E-4212-BA4C-CB4D4696F296}">
      <dgm:prSet/>
      <dgm:spPr/>
      <dgm:t>
        <a:bodyPr/>
        <a:lstStyle/>
        <a:p>
          <a:endParaRPr lang="ru-RU"/>
        </a:p>
      </dgm:t>
    </dgm:pt>
    <dgm:pt modelId="{CB1C945C-A271-4DC1-B57F-55DD877DCCA3}">
      <dgm:prSet/>
      <dgm:spPr/>
      <dgm:t>
        <a:bodyPr/>
        <a:lstStyle/>
        <a:p>
          <a:r>
            <a:rPr lang="ru-RU" dirty="0" smtClean="0"/>
            <a:t>- 2 место на первенстве ПФО среди девушек до 13 лет (блиц)</a:t>
          </a:r>
          <a:endParaRPr lang="ru-RU" dirty="0"/>
        </a:p>
      </dgm:t>
    </dgm:pt>
    <dgm:pt modelId="{ABC2EE26-55A9-4FD4-A86F-A7098C48E416}" type="parTrans" cxnId="{819FF8D7-DEC3-4A37-A6C0-1B7766B607BB}">
      <dgm:prSet/>
      <dgm:spPr/>
      <dgm:t>
        <a:bodyPr/>
        <a:lstStyle/>
        <a:p>
          <a:endParaRPr lang="ru-RU"/>
        </a:p>
      </dgm:t>
    </dgm:pt>
    <dgm:pt modelId="{0F90C1AE-9F6D-4C5C-BB5F-BD1CB6BAD164}" type="sibTrans" cxnId="{819FF8D7-DEC3-4A37-A6C0-1B7766B607BB}">
      <dgm:prSet/>
      <dgm:spPr/>
      <dgm:t>
        <a:bodyPr/>
        <a:lstStyle/>
        <a:p>
          <a:endParaRPr lang="ru-RU"/>
        </a:p>
      </dgm:t>
    </dgm:pt>
    <dgm:pt modelId="{6913E36A-8909-4A97-9206-D4B0947B0C71}">
      <dgm:prSet/>
      <dgm:spPr/>
      <dgm:t>
        <a:bodyPr/>
        <a:lstStyle/>
        <a:p>
          <a:r>
            <a:rPr lang="ru-RU" dirty="0" smtClean="0"/>
            <a:t>- 3 место на первенстве ПФО среди девушек до 13 лет (классика)</a:t>
          </a:r>
          <a:endParaRPr lang="ru-RU" dirty="0"/>
        </a:p>
      </dgm:t>
    </dgm:pt>
    <dgm:pt modelId="{1B659DDD-B3EF-4A15-9295-91AA147CF46F}" type="parTrans" cxnId="{EDFD66C1-4151-4F42-80A9-303FABACDF4D}">
      <dgm:prSet/>
      <dgm:spPr/>
      <dgm:t>
        <a:bodyPr/>
        <a:lstStyle/>
        <a:p>
          <a:endParaRPr lang="ru-RU"/>
        </a:p>
      </dgm:t>
    </dgm:pt>
    <dgm:pt modelId="{E9065558-45B6-4D5A-A580-FD3C76F3D336}" type="sibTrans" cxnId="{EDFD66C1-4151-4F42-80A9-303FABACDF4D}">
      <dgm:prSet/>
      <dgm:spPr/>
      <dgm:t>
        <a:bodyPr/>
        <a:lstStyle/>
        <a:p>
          <a:endParaRPr lang="ru-RU"/>
        </a:p>
      </dgm:t>
    </dgm:pt>
    <dgm:pt modelId="{A0DA5BF5-894D-4D33-AA56-C5A7D5EAE769}">
      <dgm:prSet/>
      <dgm:spPr/>
      <dgm:t>
        <a:bodyPr/>
        <a:lstStyle/>
        <a:p>
          <a:r>
            <a:rPr lang="ru-RU" dirty="0" smtClean="0"/>
            <a:t>- 3 место на первенстве ПФО среди девушек до 13 лет (рапид)</a:t>
          </a:r>
          <a:endParaRPr lang="ru-RU" dirty="0"/>
        </a:p>
      </dgm:t>
    </dgm:pt>
    <dgm:pt modelId="{B573D488-BCD1-4BF0-A30E-08F591B355FA}" type="parTrans" cxnId="{287BFBF0-839B-41C2-B7F5-7F026F0CE011}">
      <dgm:prSet/>
      <dgm:spPr/>
      <dgm:t>
        <a:bodyPr/>
        <a:lstStyle/>
        <a:p>
          <a:endParaRPr lang="ru-RU"/>
        </a:p>
      </dgm:t>
    </dgm:pt>
    <dgm:pt modelId="{293B2C6B-C309-4000-A2FA-F13B9219939B}" type="sibTrans" cxnId="{287BFBF0-839B-41C2-B7F5-7F026F0CE011}">
      <dgm:prSet/>
      <dgm:spPr/>
      <dgm:t>
        <a:bodyPr/>
        <a:lstStyle/>
        <a:p>
          <a:endParaRPr lang="ru-RU"/>
        </a:p>
      </dgm:t>
    </dgm:pt>
    <dgm:pt modelId="{9648164B-B3C0-4451-B6CF-50BC958CB478}" type="pres">
      <dgm:prSet presAssocID="{A714F7B7-2AD2-47AF-989A-7A07A8DC60BE}" presName="diagram" presStyleCnt="0">
        <dgm:presLayoutVars>
          <dgm:dir/>
          <dgm:resizeHandles val="exact"/>
        </dgm:presLayoutVars>
      </dgm:prSet>
      <dgm:spPr/>
    </dgm:pt>
    <dgm:pt modelId="{8FF15A0D-836F-4D1C-ADD7-4208A0D7420B}" type="pres">
      <dgm:prSet presAssocID="{3C654912-DCB1-4B47-8C73-1CCA25FDF589}" presName="node" presStyleLbl="node1" presStyleIdx="0" presStyleCnt="5">
        <dgm:presLayoutVars>
          <dgm:bulletEnabled val="1"/>
        </dgm:presLayoutVars>
      </dgm:prSet>
      <dgm:spPr/>
    </dgm:pt>
    <dgm:pt modelId="{A8F7C005-3DD9-47FC-926D-2DFF95EB09B8}" type="pres">
      <dgm:prSet presAssocID="{F3EAE70F-7607-4289-AA44-F65461D3CDDD}" presName="sibTrans" presStyleCnt="0"/>
      <dgm:spPr/>
    </dgm:pt>
    <dgm:pt modelId="{4D7614EC-D044-4888-B4B6-4F6D7D97F2A2}" type="pres">
      <dgm:prSet presAssocID="{F94120E3-FAB1-47F1-8ED9-D083FDB260BD}" presName="node" presStyleLbl="node1" presStyleIdx="1" presStyleCnt="5">
        <dgm:presLayoutVars>
          <dgm:bulletEnabled val="1"/>
        </dgm:presLayoutVars>
      </dgm:prSet>
      <dgm:spPr/>
    </dgm:pt>
    <dgm:pt modelId="{A0FAC96C-CC9C-4CB9-8A2A-8DF7512D0AB0}" type="pres">
      <dgm:prSet presAssocID="{AE2CEDB8-419A-44D7-AB57-7D811FB913D1}" presName="sibTrans" presStyleCnt="0"/>
      <dgm:spPr/>
    </dgm:pt>
    <dgm:pt modelId="{D2DDE248-63C0-49BD-8D87-D7687D8D4813}" type="pres">
      <dgm:prSet presAssocID="{CB1C945C-A271-4DC1-B57F-55DD877DCCA3}" presName="node" presStyleLbl="node1" presStyleIdx="2" presStyleCnt="5">
        <dgm:presLayoutVars>
          <dgm:bulletEnabled val="1"/>
        </dgm:presLayoutVars>
      </dgm:prSet>
      <dgm:spPr/>
    </dgm:pt>
    <dgm:pt modelId="{152EC3AB-C4C9-4610-A31F-4A9404823E8F}" type="pres">
      <dgm:prSet presAssocID="{0F90C1AE-9F6D-4C5C-BB5F-BD1CB6BAD164}" presName="sibTrans" presStyleCnt="0"/>
      <dgm:spPr/>
    </dgm:pt>
    <dgm:pt modelId="{5D5B415A-E43F-422F-BAA0-E79E0DD81D68}" type="pres">
      <dgm:prSet presAssocID="{6913E36A-8909-4A97-9206-D4B0947B0C71}" presName="node" presStyleLbl="node1" presStyleIdx="3" presStyleCnt="5">
        <dgm:presLayoutVars>
          <dgm:bulletEnabled val="1"/>
        </dgm:presLayoutVars>
      </dgm:prSet>
      <dgm:spPr/>
    </dgm:pt>
    <dgm:pt modelId="{5F30455E-6E20-425F-BB66-AFE0CD11A559}" type="pres">
      <dgm:prSet presAssocID="{E9065558-45B6-4D5A-A580-FD3C76F3D336}" presName="sibTrans" presStyleCnt="0"/>
      <dgm:spPr/>
    </dgm:pt>
    <dgm:pt modelId="{C4EA630D-95E4-4949-AF8D-7344022CB709}" type="pres">
      <dgm:prSet presAssocID="{A0DA5BF5-894D-4D33-AA56-C5A7D5EAE769}" presName="node" presStyleLbl="node1" presStyleIdx="4" presStyleCnt="5">
        <dgm:presLayoutVars>
          <dgm:bulletEnabled val="1"/>
        </dgm:presLayoutVars>
      </dgm:prSet>
      <dgm:spPr/>
    </dgm:pt>
  </dgm:ptLst>
  <dgm:cxnLst>
    <dgm:cxn modelId="{6BF64641-B011-4B46-B9C5-A66B78D89D1F}" type="presOf" srcId="{3C654912-DCB1-4B47-8C73-1CCA25FDF589}" destId="{8FF15A0D-836F-4D1C-ADD7-4208A0D7420B}" srcOrd="0" destOrd="0" presId="urn:microsoft.com/office/officeart/2005/8/layout/default"/>
    <dgm:cxn modelId="{9F038F31-C194-4CA8-AFEE-31FF0B25859C}" type="presOf" srcId="{A0DA5BF5-894D-4D33-AA56-C5A7D5EAE769}" destId="{C4EA630D-95E4-4949-AF8D-7344022CB709}" srcOrd="0" destOrd="0" presId="urn:microsoft.com/office/officeart/2005/8/layout/default"/>
    <dgm:cxn modelId="{D272C8C6-2130-43DC-BD13-8EAD10D7CA45}" type="presOf" srcId="{F94120E3-FAB1-47F1-8ED9-D083FDB260BD}" destId="{4D7614EC-D044-4888-B4B6-4F6D7D97F2A2}" srcOrd="0" destOrd="0" presId="urn:microsoft.com/office/officeart/2005/8/layout/default"/>
    <dgm:cxn modelId="{38BDE4D2-7E7E-4212-BA4C-CB4D4696F296}" srcId="{A714F7B7-2AD2-47AF-989A-7A07A8DC60BE}" destId="{F94120E3-FAB1-47F1-8ED9-D083FDB260BD}" srcOrd="1" destOrd="0" parTransId="{33592D00-A5AA-457A-AC24-D07EAD5A7F42}" sibTransId="{AE2CEDB8-419A-44D7-AB57-7D811FB913D1}"/>
    <dgm:cxn modelId="{EDFD66C1-4151-4F42-80A9-303FABACDF4D}" srcId="{A714F7B7-2AD2-47AF-989A-7A07A8DC60BE}" destId="{6913E36A-8909-4A97-9206-D4B0947B0C71}" srcOrd="3" destOrd="0" parTransId="{1B659DDD-B3EF-4A15-9295-91AA147CF46F}" sibTransId="{E9065558-45B6-4D5A-A580-FD3C76F3D336}"/>
    <dgm:cxn modelId="{287BFBF0-839B-41C2-B7F5-7F026F0CE011}" srcId="{A714F7B7-2AD2-47AF-989A-7A07A8DC60BE}" destId="{A0DA5BF5-894D-4D33-AA56-C5A7D5EAE769}" srcOrd="4" destOrd="0" parTransId="{B573D488-BCD1-4BF0-A30E-08F591B355FA}" sibTransId="{293B2C6B-C309-4000-A2FA-F13B9219939B}"/>
    <dgm:cxn modelId="{819FF8D7-DEC3-4A37-A6C0-1B7766B607BB}" srcId="{A714F7B7-2AD2-47AF-989A-7A07A8DC60BE}" destId="{CB1C945C-A271-4DC1-B57F-55DD877DCCA3}" srcOrd="2" destOrd="0" parTransId="{ABC2EE26-55A9-4FD4-A86F-A7098C48E416}" sibTransId="{0F90C1AE-9F6D-4C5C-BB5F-BD1CB6BAD164}"/>
    <dgm:cxn modelId="{CC7B6441-A8D4-4015-8D35-1AA98278A899}" srcId="{A714F7B7-2AD2-47AF-989A-7A07A8DC60BE}" destId="{3C654912-DCB1-4B47-8C73-1CCA25FDF589}" srcOrd="0" destOrd="0" parTransId="{9296BBE2-9DD8-4261-8A6F-95F50130B92D}" sibTransId="{F3EAE70F-7607-4289-AA44-F65461D3CDDD}"/>
    <dgm:cxn modelId="{842708D8-0CA5-4D61-9EDD-58670A908E14}" type="presOf" srcId="{6913E36A-8909-4A97-9206-D4B0947B0C71}" destId="{5D5B415A-E43F-422F-BAA0-E79E0DD81D68}" srcOrd="0" destOrd="0" presId="urn:microsoft.com/office/officeart/2005/8/layout/default"/>
    <dgm:cxn modelId="{51DA942B-52E4-4E1B-874B-C5204D674E48}" type="presOf" srcId="{A714F7B7-2AD2-47AF-989A-7A07A8DC60BE}" destId="{9648164B-B3C0-4451-B6CF-50BC958CB478}" srcOrd="0" destOrd="0" presId="urn:microsoft.com/office/officeart/2005/8/layout/default"/>
    <dgm:cxn modelId="{97408CBF-9EA1-4A2B-A85E-FDBBD33030A5}" type="presOf" srcId="{CB1C945C-A271-4DC1-B57F-55DD877DCCA3}" destId="{D2DDE248-63C0-49BD-8D87-D7687D8D4813}" srcOrd="0" destOrd="0" presId="urn:microsoft.com/office/officeart/2005/8/layout/default"/>
    <dgm:cxn modelId="{B7702D32-1675-4B75-A9BB-2CDC7645658E}" type="presParOf" srcId="{9648164B-B3C0-4451-B6CF-50BC958CB478}" destId="{8FF15A0D-836F-4D1C-ADD7-4208A0D7420B}" srcOrd="0" destOrd="0" presId="urn:microsoft.com/office/officeart/2005/8/layout/default"/>
    <dgm:cxn modelId="{B64FDEEE-B359-4F41-870B-F4102B11423E}" type="presParOf" srcId="{9648164B-B3C0-4451-B6CF-50BC958CB478}" destId="{A8F7C005-3DD9-47FC-926D-2DFF95EB09B8}" srcOrd="1" destOrd="0" presId="urn:microsoft.com/office/officeart/2005/8/layout/default"/>
    <dgm:cxn modelId="{58BA9A15-8355-478B-BD78-623B3A6D2E87}" type="presParOf" srcId="{9648164B-B3C0-4451-B6CF-50BC958CB478}" destId="{4D7614EC-D044-4888-B4B6-4F6D7D97F2A2}" srcOrd="2" destOrd="0" presId="urn:microsoft.com/office/officeart/2005/8/layout/default"/>
    <dgm:cxn modelId="{BF137A07-B402-4E4C-B118-D969D83C2C51}" type="presParOf" srcId="{9648164B-B3C0-4451-B6CF-50BC958CB478}" destId="{A0FAC96C-CC9C-4CB9-8A2A-8DF7512D0AB0}" srcOrd="3" destOrd="0" presId="urn:microsoft.com/office/officeart/2005/8/layout/default"/>
    <dgm:cxn modelId="{5DC447D9-C5FE-44C3-8F9E-C5219BC23E56}" type="presParOf" srcId="{9648164B-B3C0-4451-B6CF-50BC958CB478}" destId="{D2DDE248-63C0-49BD-8D87-D7687D8D4813}" srcOrd="4" destOrd="0" presId="urn:microsoft.com/office/officeart/2005/8/layout/default"/>
    <dgm:cxn modelId="{A8351A5D-FB09-444C-AFC5-DB22EA9DEC62}" type="presParOf" srcId="{9648164B-B3C0-4451-B6CF-50BC958CB478}" destId="{152EC3AB-C4C9-4610-A31F-4A9404823E8F}" srcOrd="5" destOrd="0" presId="urn:microsoft.com/office/officeart/2005/8/layout/default"/>
    <dgm:cxn modelId="{91C3334D-2300-4C1D-9457-06AEA3A87B11}" type="presParOf" srcId="{9648164B-B3C0-4451-B6CF-50BC958CB478}" destId="{5D5B415A-E43F-422F-BAA0-E79E0DD81D68}" srcOrd="6" destOrd="0" presId="urn:microsoft.com/office/officeart/2005/8/layout/default"/>
    <dgm:cxn modelId="{A21E1540-FE75-442C-BBA7-584D4701F428}" type="presParOf" srcId="{9648164B-B3C0-4451-B6CF-50BC958CB478}" destId="{5F30455E-6E20-425F-BB66-AFE0CD11A559}" srcOrd="7" destOrd="0" presId="urn:microsoft.com/office/officeart/2005/8/layout/default"/>
    <dgm:cxn modelId="{D2D5E79D-2BA9-4AE8-986E-3834104D7173}" type="presParOf" srcId="{9648164B-B3C0-4451-B6CF-50BC958CB478}" destId="{C4EA630D-95E4-4949-AF8D-7344022CB70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F07C33C-AA51-45F9-A920-6C90E82B9F6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F1F30A-9193-4DE5-96F7-A10B952A8D60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 smtClean="0"/>
        </a:p>
        <a:p>
          <a:r>
            <a:rPr lang="ru-RU" dirty="0" smtClean="0"/>
            <a:t>Козина Анастасия, 2001 г.р. (</a:t>
          </a:r>
          <a:r>
            <a:rPr lang="ru-RU" dirty="0" err="1" smtClean="0"/>
            <a:t>тр.Яндемиров</a:t>
          </a:r>
          <a:r>
            <a:rPr lang="ru-RU" dirty="0" smtClean="0"/>
            <a:t> В.П., Муравьев К.И.)</a:t>
          </a:r>
        </a:p>
        <a:p>
          <a:r>
            <a:rPr lang="ru-RU" dirty="0" smtClean="0"/>
            <a:t>- 1 место на первенстве ПФО среди девушек до 17 лет (классика)</a:t>
          </a:r>
          <a:endParaRPr lang="ru-RU" dirty="0"/>
        </a:p>
      </dgm:t>
    </dgm:pt>
    <dgm:pt modelId="{F59EC80C-49E7-4717-B1A2-0122C98F620F}" type="parTrans" cxnId="{36501FF2-5DB8-473B-856A-0E53A27FA518}">
      <dgm:prSet/>
      <dgm:spPr/>
      <dgm:t>
        <a:bodyPr/>
        <a:lstStyle/>
        <a:p>
          <a:endParaRPr lang="ru-RU"/>
        </a:p>
      </dgm:t>
    </dgm:pt>
    <dgm:pt modelId="{D814377D-989F-4B5D-82AD-867FB6EEB73C}" type="sibTrans" cxnId="{36501FF2-5DB8-473B-856A-0E53A27FA518}">
      <dgm:prSet/>
      <dgm:spPr/>
      <dgm:t>
        <a:bodyPr/>
        <a:lstStyle/>
        <a:p>
          <a:endParaRPr lang="ru-RU"/>
        </a:p>
      </dgm:t>
    </dgm:pt>
    <dgm:pt modelId="{0196B22C-C8D1-4F4F-9BC3-A404475E0D0B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Хайбуллина</a:t>
          </a:r>
          <a:r>
            <a:rPr lang="ru-RU" dirty="0" smtClean="0"/>
            <a:t> </a:t>
          </a:r>
          <a:r>
            <a:rPr lang="ru-RU" dirty="0" err="1" smtClean="0"/>
            <a:t>Раушана</a:t>
          </a:r>
          <a:r>
            <a:rPr lang="ru-RU" dirty="0" smtClean="0"/>
            <a:t>, 2005 г.р. (тр. </a:t>
          </a:r>
          <a:r>
            <a:rPr lang="ru-RU" dirty="0" err="1" smtClean="0"/>
            <a:t>Газизов</a:t>
          </a:r>
          <a:r>
            <a:rPr lang="ru-RU" dirty="0" smtClean="0"/>
            <a:t> Р.Х.)</a:t>
          </a:r>
        </a:p>
        <a:p>
          <a:r>
            <a:rPr lang="ru-RU" dirty="0" smtClean="0"/>
            <a:t>- 1 место на первенстве ПФО среди девушек до 13 лет (рапид)</a:t>
          </a:r>
          <a:endParaRPr lang="ru-RU" dirty="0"/>
        </a:p>
      </dgm:t>
    </dgm:pt>
    <dgm:pt modelId="{CDC64448-94A1-48D2-8E92-0A4A65F2F057}" type="parTrans" cxnId="{2CF847B6-0E09-4AC9-B390-BF739DB8D6D6}">
      <dgm:prSet/>
      <dgm:spPr/>
      <dgm:t>
        <a:bodyPr/>
        <a:lstStyle/>
        <a:p>
          <a:endParaRPr lang="ru-RU"/>
        </a:p>
      </dgm:t>
    </dgm:pt>
    <dgm:pt modelId="{9F9854A5-B6F4-4643-8836-45CD010A622A}" type="sibTrans" cxnId="{2CF847B6-0E09-4AC9-B390-BF739DB8D6D6}">
      <dgm:prSet/>
      <dgm:spPr/>
      <dgm:t>
        <a:bodyPr/>
        <a:lstStyle/>
        <a:p>
          <a:endParaRPr lang="ru-RU"/>
        </a:p>
      </dgm:t>
    </dgm:pt>
    <dgm:pt modelId="{98354281-AC32-4DAD-A75E-2144321F31AD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Нагаева </a:t>
          </a:r>
          <a:r>
            <a:rPr lang="ru-RU" dirty="0" err="1" smtClean="0"/>
            <a:t>Алия</a:t>
          </a:r>
          <a:r>
            <a:rPr lang="ru-RU" dirty="0" smtClean="0"/>
            <a:t>, 2008 г.р. (</a:t>
          </a:r>
          <a:r>
            <a:rPr lang="ru-RU" dirty="0" err="1" smtClean="0"/>
            <a:t>тр.Галиев</a:t>
          </a:r>
          <a:r>
            <a:rPr lang="ru-RU" dirty="0" smtClean="0"/>
            <a:t> А.А.)</a:t>
          </a:r>
        </a:p>
        <a:p>
          <a:r>
            <a:rPr lang="ru-RU" dirty="0" smtClean="0"/>
            <a:t>- 1 место на первенстве ПФО среди девушек до 11 лет (рапид)</a:t>
          </a:r>
          <a:endParaRPr lang="ru-RU" dirty="0"/>
        </a:p>
      </dgm:t>
    </dgm:pt>
    <dgm:pt modelId="{5FBDF4C3-B33E-41BD-8EDC-AD0D9780D9EE}" type="parTrans" cxnId="{C57F8DD7-2F77-4135-8933-FB10D1627A2B}">
      <dgm:prSet/>
      <dgm:spPr/>
      <dgm:t>
        <a:bodyPr/>
        <a:lstStyle/>
        <a:p>
          <a:endParaRPr lang="ru-RU"/>
        </a:p>
      </dgm:t>
    </dgm:pt>
    <dgm:pt modelId="{95036ECA-CF98-4DF2-BFBB-D73D281FC22D}" type="sibTrans" cxnId="{C57F8DD7-2F77-4135-8933-FB10D1627A2B}">
      <dgm:prSet/>
      <dgm:spPr/>
      <dgm:t>
        <a:bodyPr/>
        <a:lstStyle/>
        <a:p>
          <a:endParaRPr lang="ru-RU"/>
        </a:p>
      </dgm:t>
    </dgm:pt>
    <dgm:pt modelId="{967B0F36-FB81-426F-99BE-6BADAB1FD6BB}">
      <dgm:prSet phldrT="[Текст]"/>
      <dgm:spPr/>
      <dgm:t>
        <a:bodyPr/>
        <a:lstStyle/>
        <a:p>
          <a:r>
            <a:rPr lang="ru-RU" dirty="0" err="1" smtClean="0"/>
            <a:t>Жафяров</a:t>
          </a:r>
          <a:r>
            <a:rPr lang="ru-RU" dirty="0" smtClean="0"/>
            <a:t> Адель, 2002 г.р. (</a:t>
          </a:r>
          <a:r>
            <a:rPr lang="ru-RU" dirty="0" err="1" smtClean="0"/>
            <a:t>тр.Чибикова</a:t>
          </a:r>
          <a:r>
            <a:rPr lang="ru-RU" dirty="0" smtClean="0"/>
            <a:t> И.Н.)</a:t>
          </a:r>
        </a:p>
        <a:p>
          <a:r>
            <a:rPr lang="ru-RU" dirty="0" smtClean="0"/>
            <a:t>- 1 место на первенстве ПФО юношей до 17 лет (рапид)</a:t>
          </a:r>
          <a:endParaRPr lang="ru-RU" dirty="0"/>
        </a:p>
      </dgm:t>
    </dgm:pt>
    <dgm:pt modelId="{33243EFE-EB94-41CD-9141-3A02116B6100}" type="parTrans" cxnId="{59B659E6-4E45-423B-9D70-597CED416173}">
      <dgm:prSet/>
      <dgm:spPr/>
      <dgm:t>
        <a:bodyPr/>
        <a:lstStyle/>
        <a:p>
          <a:endParaRPr lang="ru-RU"/>
        </a:p>
      </dgm:t>
    </dgm:pt>
    <dgm:pt modelId="{45E200B1-2849-45AA-9C1A-9E1A0B8A8CFA}" type="sibTrans" cxnId="{59B659E6-4E45-423B-9D70-597CED416173}">
      <dgm:prSet/>
      <dgm:spPr/>
      <dgm:t>
        <a:bodyPr/>
        <a:lstStyle/>
        <a:p>
          <a:endParaRPr lang="ru-RU"/>
        </a:p>
      </dgm:t>
    </dgm:pt>
    <dgm:pt modelId="{0ED68175-3432-4A08-B8CC-7F8EABBC3095}">
      <dgm:prSet phldrT="[Текст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Шафигуллина</a:t>
          </a:r>
          <a:r>
            <a:rPr lang="ru-RU" dirty="0" smtClean="0"/>
            <a:t> Зарина, 2001 г.р. (</a:t>
          </a:r>
          <a:r>
            <a:rPr lang="ru-RU" dirty="0" err="1" smtClean="0"/>
            <a:t>тр.Яндемиров</a:t>
          </a:r>
          <a:r>
            <a:rPr lang="ru-RU" dirty="0" smtClean="0"/>
            <a:t> В.П.)</a:t>
          </a:r>
        </a:p>
        <a:p>
          <a:r>
            <a:rPr lang="ru-RU" dirty="0" smtClean="0"/>
            <a:t>- 1 место на первенстве ПФО среди девушек до 17 лет (рапид)</a:t>
          </a:r>
        </a:p>
        <a:p>
          <a:r>
            <a:rPr lang="ru-RU" dirty="0" smtClean="0"/>
            <a:t>- 2 место на первенстве ПФО среди девушек до 17 лет (классика)</a:t>
          </a:r>
          <a:endParaRPr lang="ru-RU" dirty="0"/>
        </a:p>
      </dgm:t>
    </dgm:pt>
    <dgm:pt modelId="{5747121B-DDFF-4176-859B-54A74C4B0A4A}" type="parTrans" cxnId="{FBADFCAF-A591-4CF7-B634-11B0213D6F4B}">
      <dgm:prSet/>
      <dgm:spPr/>
      <dgm:t>
        <a:bodyPr/>
        <a:lstStyle/>
        <a:p>
          <a:endParaRPr lang="ru-RU"/>
        </a:p>
      </dgm:t>
    </dgm:pt>
    <dgm:pt modelId="{0E73B019-1D19-468B-BB7F-650343A0D2F1}" type="sibTrans" cxnId="{FBADFCAF-A591-4CF7-B634-11B0213D6F4B}">
      <dgm:prSet/>
      <dgm:spPr/>
      <dgm:t>
        <a:bodyPr/>
        <a:lstStyle/>
        <a:p>
          <a:endParaRPr lang="ru-RU"/>
        </a:p>
      </dgm:t>
    </dgm:pt>
    <dgm:pt modelId="{4A471FAC-2A5D-41EF-BF94-C50E62CB603D}" type="pres">
      <dgm:prSet presAssocID="{BF07C33C-AA51-45F9-A920-6C90E82B9F69}" presName="diagram" presStyleCnt="0">
        <dgm:presLayoutVars>
          <dgm:dir/>
          <dgm:resizeHandles val="exact"/>
        </dgm:presLayoutVars>
      </dgm:prSet>
      <dgm:spPr/>
    </dgm:pt>
    <dgm:pt modelId="{BA96A920-A1D0-4E70-9D30-E6D89BB79B04}" type="pres">
      <dgm:prSet presAssocID="{BEF1F30A-9193-4DE5-96F7-A10B952A8D60}" presName="node" presStyleLbl="node1" presStyleIdx="0" presStyleCnt="5" custScaleX="307154" custLinFactNeighborX="-3900" custLinFactNeighborY="-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F195C-1D7B-46B7-BECF-B356C4262937}" type="pres">
      <dgm:prSet presAssocID="{D814377D-989F-4B5D-82AD-867FB6EEB73C}" presName="sibTrans" presStyleCnt="0"/>
      <dgm:spPr/>
    </dgm:pt>
    <dgm:pt modelId="{D2650B4A-90F1-4B79-98BC-8C86822DC700}" type="pres">
      <dgm:prSet presAssocID="{0196B22C-C8D1-4F4F-9BC3-A404475E0D0B}" presName="node" presStyleLbl="node1" presStyleIdx="1" presStyleCnt="5" custScaleX="292992" custLinFactNeighborX="-2584" custLinFactNeighborY="-10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4B161-DE9C-40DC-8E96-1B3FA7AD287E}" type="pres">
      <dgm:prSet presAssocID="{9F9854A5-B6F4-4643-8836-45CD010A622A}" presName="sibTrans" presStyleCnt="0"/>
      <dgm:spPr/>
    </dgm:pt>
    <dgm:pt modelId="{8972CF98-FA6A-4FF4-8AAD-785560B71105}" type="pres">
      <dgm:prSet presAssocID="{98354281-AC32-4DAD-A75E-2144321F31AD}" presName="node" presStyleLbl="node1" presStyleIdx="2" presStyleCnt="5" custScaleY="196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F2FE7-D9BC-4188-B052-4784C23A5876}" type="pres">
      <dgm:prSet presAssocID="{95036ECA-CF98-4DF2-BFBB-D73D281FC22D}" presName="sibTrans" presStyleCnt="0"/>
      <dgm:spPr/>
    </dgm:pt>
    <dgm:pt modelId="{91BAE31D-3149-442F-9188-E453772B2A9A}" type="pres">
      <dgm:prSet presAssocID="{967B0F36-FB81-426F-99BE-6BADAB1FD6BB}" presName="node" presStyleLbl="node1" presStyleIdx="3" presStyleCnt="5" custScaleX="103174" custScaleY="197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BFACC8-C475-409B-AA0B-C69E9512FB56}" type="pres">
      <dgm:prSet presAssocID="{45E200B1-2849-45AA-9C1A-9E1A0B8A8CFA}" presName="sibTrans" presStyleCnt="0"/>
      <dgm:spPr/>
    </dgm:pt>
    <dgm:pt modelId="{D3427D20-5A3E-467D-985C-37B6FADF6123}" type="pres">
      <dgm:prSet presAssocID="{0ED68175-3432-4A08-B8CC-7F8EABBC3095}" presName="node" presStyleLbl="node1" presStyleIdx="4" presStyleCnt="5" custScaleY="197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AE7E81-B087-46D7-A35B-96AEEDA0EFA0}" type="presOf" srcId="{0ED68175-3432-4A08-B8CC-7F8EABBC3095}" destId="{D3427D20-5A3E-467D-985C-37B6FADF6123}" srcOrd="0" destOrd="0" presId="urn:microsoft.com/office/officeart/2005/8/layout/default"/>
    <dgm:cxn modelId="{36501FF2-5DB8-473B-856A-0E53A27FA518}" srcId="{BF07C33C-AA51-45F9-A920-6C90E82B9F69}" destId="{BEF1F30A-9193-4DE5-96F7-A10B952A8D60}" srcOrd="0" destOrd="0" parTransId="{F59EC80C-49E7-4717-B1A2-0122C98F620F}" sibTransId="{D814377D-989F-4B5D-82AD-867FB6EEB73C}"/>
    <dgm:cxn modelId="{59B659E6-4E45-423B-9D70-597CED416173}" srcId="{BF07C33C-AA51-45F9-A920-6C90E82B9F69}" destId="{967B0F36-FB81-426F-99BE-6BADAB1FD6BB}" srcOrd="3" destOrd="0" parTransId="{33243EFE-EB94-41CD-9141-3A02116B6100}" sibTransId="{45E200B1-2849-45AA-9C1A-9E1A0B8A8CFA}"/>
    <dgm:cxn modelId="{E4653F01-DB04-4C38-94F0-5FF7BE1F6B4B}" type="presOf" srcId="{BF07C33C-AA51-45F9-A920-6C90E82B9F69}" destId="{4A471FAC-2A5D-41EF-BF94-C50E62CB603D}" srcOrd="0" destOrd="0" presId="urn:microsoft.com/office/officeart/2005/8/layout/default"/>
    <dgm:cxn modelId="{58623A7A-2684-4973-AC43-34A8C10AE129}" type="presOf" srcId="{0196B22C-C8D1-4F4F-9BC3-A404475E0D0B}" destId="{D2650B4A-90F1-4B79-98BC-8C86822DC700}" srcOrd="0" destOrd="0" presId="urn:microsoft.com/office/officeart/2005/8/layout/default"/>
    <dgm:cxn modelId="{E2AAD710-CAF1-4DF8-AF5C-AD44D6F7E0FA}" type="presOf" srcId="{967B0F36-FB81-426F-99BE-6BADAB1FD6BB}" destId="{91BAE31D-3149-442F-9188-E453772B2A9A}" srcOrd="0" destOrd="0" presId="urn:microsoft.com/office/officeart/2005/8/layout/default"/>
    <dgm:cxn modelId="{C57F8DD7-2F77-4135-8933-FB10D1627A2B}" srcId="{BF07C33C-AA51-45F9-A920-6C90E82B9F69}" destId="{98354281-AC32-4DAD-A75E-2144321F31AD}" srcOrd="2" destOrd="0" parTransId="{5FBDF4C3-B33E-41BD-8EDC-AD0D9780D9EE}" sibTransId="{95036ECA-CF98-4DF2-BFBB-D73D281FC22D}"/>
    <dgm:cxn modelId="{C9C67712-E72D-4FCD-8D99-D8DDBCB5DC38}" type="presOf" srcId="{BEF1F30A-9193-4DE5-96F7-A10B952A8D60}" destId="{BA96A920-A1D0-4E70-9D30-E6D89BB79B04}" srcOrd="0" destOrd="0" presId="urn:microsoft.com/office/officeart/2005/8/layout/default"/>
    <dgm:cxn modelId="{C7BAFF75-D5F2-4605-BE7C-F18472D02780}" type="presOf" srcId="{98354281-AC32-4DAD-A75E-2144321F31AD}" destId="{8972CF98-FA6A-4FF4-8AAD-785560B71105}" srcOrd="0" destOrd="0" presId="urn:microsoft.com/office/officeart/2005/8/layout/default"/>
    <dgm:cxn modelId="{FBADFCAF-A591-4CF7-B634-11B0213D6F4B}" srcId="{BF07C33C-AA51-45F9-A920-6C90E82B9F69}" destId="{0ED68175-3432-4A08-B8CC-7F8EABBC3095}" srcOrd="4" destOrd="0" parTransId="{5747121B-DDFF-4176-859B-54A74C4B0A4A}" sibTransId="{0E73B019-1D19-468B-BB7F-650343A0D2F1}"/>
    <dgm:cxn modelId="{2CF847B6-0E09-4AC9-B390-BF739DB8D6D6}" srcId="{BF07C33C-AA51-45F9-A920-6C90E82B9F69}" destId="{0196B22C-C8D1-4F4F-9BC3-A404475E0D0B}" srcOrd="1" destOrd="0" parTransId="{CDC64448-94A1-48D2-8E92-0A4A65F2F057}" sibTransId="{9F9854A5-B6F4-4643-8836-45CD010A622A}"/>
    <dgm:cxn modelId="{7C1A6B1F-567C-4C43-801B-1B7A6D849CFF}" type="presParOf" srcId="{4A471FAC-2A5D-41EF-BF94-C50E62CB603D}" destId="{BA96A920-A1D0-4E70-9D30-E6D89BB79B04}" srcOrd="0" destOrd="0" presId="urn:microsoft.com/office/officeart/2005/8/layout/default"/>
    <dgm:cxn modelId="{9636312F-876A-4E41-B5B9-ED7C369A2183}" type="presParOf" srcId="{4A471FAC-2A5D-41EF-BF94-C50E62CB603D}" destId="{F0FF195C-1D7B-46B7-BECF-B356C4262937}" srcOrd="1" destOrd="0" presId="urn:microsoft.com/office/officeart/2005/8/layout/default"/>
    <dgm:cxn modelId="{2AFC926B-FF84-46C4-8688-2B12073FE1DB}" type="presParOf" srcId="{4A471FAC-2A5D-41EF-BF94-C50E62CB603D}" destId="{D2650B4A-90F1-4B79-98BC-8C86822DC700}" srcOrd="2" destOrd="0" presId="urn:microsoft.com/office/officeart/2005/8/layout/default"/>
    <dgm:cxn modelId="{0D0E19E8-DFA2-4637-B025-A7CD14AB6200}" type="presParOf" srcId="{4A471FAC-2A5D-41EF-BF94-C50E62CB603D}" destId="{C6A4B161-DE9C-40DC-8E96-1B3FA7AD287E}" srcOrd="3" destOrd="0" presId="urn:microsoft.com/office/officeart/2005/8/layout/default"/>
    <dgm:cxn modelId="{78EAD136-6043-4697-BB50-DB5B3A5D1E80}" type="presParOf" srcId="{4A471FAC-2A5D-41EF-BF94-C50E62CB603D}" destId="{8972CF98-FA6A-4FF4-8AAD-785560B71105}" srcOrd="4" destOrd="0" presId="urn:microsoft.com/office/officeart/2005/8/layout/default"/>
    <dgm:cxn modelId="{3214EF4A-B1FD-4C88-B66E-D156A5FD9ABB}" type="presParOf" srcId="{4A471FAC-2A5D-41EF-BF94-C50E62CB603D}" destId="{C55F2FE7-D9BC-4188-B052-4784C23A5876}" srcOrd="5" destOrd="0" presId="urn:microsoft.com/office/officeart/2005/8/layout/default"/>
    <dgm:cxn modelId="{8D454D91-1EAD-439F-B170-25A303B1E28A}" type="presParOf" srcId="{4A471FAC-2A5D-41EF-BF94-C50E62CB603D}" destId="{91BAE31D-3149-442F-9188-E453772B2A9A}" srcOrd="6" destOrd="0" presId="urn:microsoft.com/office/officeart/2005/8/layout/default"/>
    <dgm:cxn modelId="{DD699B1E-CCAA-4FBF-B4C8-F60ED2A4BF79}" type="presParOf" srcId="{4A471FAC-2A5D-41EF-BF94-C50E62CB603D}" destId="{46BFACC8-C475-409B-AA0B-C69E9512FB56}" srcOrd="7" destOrd="0" presId="urn:microsoft.com/office/officeart/2005/8/layout/default"/>
    <dgm:cxn modelId="{7B9CCB7F-7257-4FB4-AF6F-B2B0D00E09BD}" type="presParOf" srcId="{4A471FAC-2A5D-41EF-BF94-C50E62CB603D}" destId="{D3427D20-5A3E-467D-985C-37B6FADF612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9F08BB1-7378-44BC-84F4-39765533795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E2666B-6597-4D38-AB62-0985D84129D7}">
      <dgm:prSet phldrT="[Текст]"/>
      <dgm:spPr/>
      <dgm:t>
        <a:bodyPr/>
        <a:lstStyle/>
        <a:p>
          <a:r>
            <a:rPr lang="ru-RU" dirty="0" err="1" smtClean="0"/>
            <a:t>Вафин</a:t>
          </a:r>
          <a:r>
            <a:rPr lang="ru-RU" dirty="0" smtClean="0"/>
            <a:t> </a:t>
          </a:r>
          <a:r>
            <a:rPr lang="ru-RU" dirty="0" err="1" smtClean="0"/>
            <a:t>Тагир</a:t>
          </a:r>
          <a:r>
            <a:rPr lang="ru-RU" dirty="0" smtClean="0"/>
            <a:t>, 2008 г.р. (тр. </a:t>
          </a:r>
          <a:r>
            <a:rPr lang="ru-RU" dirty="0" err="1" smtClean="0"/>
            <a:t>Сабаев</a:t>
          </a:r>
          <a:r>
            <a:rPr lang="ru-RU" dirty="0" smtClean="0"/>
            <a:t> Е.И.)</a:t>
          </a:r>
          <a:endParaRPr lang="ru-RU" dirty="0"/>
        </a:p>
      </dgm:t>
    </dgm:pt>
    <dgm:pt modelId="{DF3FE4CB-BDB2-43E9-B4F4-5A87469ABB98}" type="parTrans" cxnId="{8F0CBA54-5E37-4010-8DBE-E6871CCED30D}">
      <dgm:prSet/>
      <dgm:spPr/>
      <dgm:t>
        <a:bodyPr/>
        <a:lstStyle/>
        <a:p>
          <a:endParaRPr lang="ru-RU"/>
        </a:p>
      </dgm:t>
    </dgm:pt>
    <dgm:pt modelId="{97FF71A7-26FB-401A-9033-36AC10877284}" type="sibTrans" cxnId="{8F0CBA54-5E37-4010-8DBE-E6871CCED30D}">
      <dgm:prSet/>
      <dgm:spPr/>
      <dgm:t>
        <a:bodyPr/>
        <a:lstStyle/>
        <a:p>
          <a:endParaRPr lang="ru-RU"/>
        </a:p>
      </dgm:t>
    </dgm:pt>
    <dgm:pt modelId="{A6747976-8F99-4F36-9C7B-7DB70A62F213}">
      <dgm:prSet phldrT="[Текст]"/>
      <dgm:spPr/>
      <dgm:t>
        <a:bodyPr/>
        <a:lstStyle/>
        <a:p>
          <a:r>
            <a:rPr lang="ru-RU" dirty="0" smtClean="0"/>
            <a:t>2 место на первенстве ПФО среди девушек до 17 лет (классика)</a:t>
          </a:r>
          <a:endParaRPr lang="ru-RU" dirty="0"/>
        </a:p>
      </dgm:t>
    </dgm:pt>
    <dgm:pt modelId="{AE110499-ED49-4CF8-96FC-5D177655E080}" type="parTrans" cxnId="{6BD5DC9D-6719-4D18-8A55-B975D8EC2261}">
      <dgm:prSet/>
      <dgm:spPr/>
      <dgm:t>
        <a:bodyPr/>
        <a:lstStyle/>
        <a:p>
          <a:endParaRPr lang="ru-RU"/>
        </a:p>
      </dgm:t>
    </dgm:pt>
    <dgm:pt modelId="{DD1F9A59-B7C3-47C4-9B18-79DC0A986474}" type="sibTrans" cxnId="{6BD5DC9D-6719-4D18-8A55-B975D8EC2261}">
      <dgm:prSet/>
      <dgm:spPr/>
      <dgm:t>
        <a:bodyPr/>
        <a:lstStyle/>
        <a:p>
          <a:endParaRPr lang="ru-RU"/>
        </a:p>
      </dgm:t>
    </dgm:pt>
    <dgm:pt modelId="{6462E464-CC14-4538-9213-78C459F0B08D}">
      <dgm:prSet phldrT="[Текст]"/>
      <dgm:spPr/>
      <dgm:t>
        <a:bodyPr/>
        <a:lstStyle/>
        <a:p>
          <a:r>
            <a:rPr lang="ru-RU" dirty="0" err="1" smtClean="0"/>
            <a:t>Гарафутдинов</a:t>
          </a:r>
          <a:r>
            <a:rPr lang="ru-RU" dirty="0" smtClean="0"/>
            <a:t> </a:t>
          </a:r>
          <a:r>
            <a:rPr lang="ru-RU" dirty="0" err="1" smtClean="0"/>
            <a:t>Айнур</a:t>
          </a:r>
          <a:r>
            <a:rPr lang="ru-RU" dirty="0" smtClean="0"/>
            <a:t>, 2001 г.р. (</a:t>
          </a:r>
          <a:r>
            <a:rPr lang="ru-RU" dirty="0" err="1" smtClean="0"/>
            <a:t>тр.Яндемиров</a:t>
          </a:r>
          <a:r>
            <a:rPr lang="ru-RU" dirty="0" smtClean="0"/>
            <a:t> В.П.)</a:t>
          </a:r>
          <a:endParaRPr lang="ru-RU" dirty="0"/>
        </a:p>
      </dgm:t>
    </dgm:pt>
    <dgm:pt modelId="{5D7EEE50-0516-4832-A281-B85E8328BA52}" type="parTrans" cxnId="{5891697D-8043-466E-8B87-BDD9605E6896}">
      <dgm:prSet/>
      <dgm:spPr/>
      <dgm:t>
        <a:bodyPr/>
        <a:lstStyle/>
        <a:p>
          <a:endParaRPr lang="ru-RU"/>
        </a:p>
      </dgm:t>
    </dgm:pt>
    <dgm:pt modelId="{80EF8236-4A47-4842-977F-7DC00F4E7ED4}" type="sibTrans" cxnId="{5891697D-8043-466E-8B87-BDD9605E6896}">
      <dgm:prSet/>
      <dgm:spPr/>
      <dgm:t>
        <a:bodyPr/>
        <a:lstStyle/>
        <a:p>
          <a:endParaRPr lang="ru-RU"/>
        </a:p>
      </dgm:t>
    </dgm:pt>
    <dgm:pt modelId="{41A388A6-0BAA-417C-9CD7-48D553187972}">
      <dgm:prSet phldrT="[Текст]"/>
      <dgm:spPr/>
      <dgm:t>
        <a:bodyPr/>
        <a:lstStyle/>
        <a:p>
          <a:r>
            <a:rPr lang="ru-RU" dirty="0" smtClean="0"/>
            <a:t>3 место на первенстве ПФО среди юношей до 17 лет (классика)</a:t>
          </a:r>
          <a:endParaRPr lang="ru-RU" dirty="0"/>
        </a:p>
      </dgm:t>
    </dgm:pt>
    <dgm:pt modelId="{D6034EB3-1BD7-453B-A32A-062F58E7A41A}" type="parTrans" cxnId="{C6088427-A160-44ED-93D4-9C4FB8569254}">
      <dgm:prSet/>
      <dgm:spPr/>
      <dgm:t>
        <a:bodyPr/>
        <a:lstStyle/>
        <a:p>
          <a:endParaRPr lang="ru-RU"/>
        </a:p>
      </dgm:t>
    </dgm:pt>
    <dgm:pt modelId="{60A4C76F-E5C0-4FFA-A3C7-260F2522098F}" type="sibTrans" cxnId="{C6088427-A160-44ED-93D4-9C4FB8569254}">
      <dgm:prSet/>
      <dgm:spPr/>
      <dgm:t>
        <a:bodyPr/>
        <a:lstStyle/>
        <a:p>
          <a:endParaRPr lang="ru-RU"/>
        </a:p>
      </dgm:t>
    </dgm:pt>
    <dgm:pt modelId="{40543C1B-5C07-40FB-B46A-45A254B6C9F2}">
      <dgm:prSet phldrT="[Текст]"/>
      <dgm:spPr/>
      <dgm:t>
        <a:bodyPr/>
        <a:lstStyle/>
        <a:p>
          <a:r>
            <a:rPr lang="ru-RU" dirty="0" err="1" smtClean="0"/>
            <a:t>Хазиева</a:t>
          </a:r>
          <a:r>
            <a:rPr lang="ru-RU" dirty="0" smtClean="0"/>
            <a:t> </a:t>
          </a:r>
          <a:r>
            <a:rPr lang="ru-RU" dirty="0" err="1" smtClean="0"/>
            <a:t>Эльза</a:t>
          </a:r>
          <a:r>
            <a:rPr lang="ru-RU" dirty="0" smtClean="0"/>
            <a:t>, 1996 г.р. (тр.Кузнецов С.В.)</a:t>
          </a:r>
          <a:endParaRPr lang="ru-RU" dirty="0"/>
        </a:p>
      </dgm:t>
    </dgm:pt>
    <dgm:pt modelId="{42946E8D-3FDB-42C6-ABDA-EAB9AB8B82A9}" type="parTrans" cxnId="{83653E93-0CF5-4FE4-8511-07A72350FBBD}">
      <dgm:prSet/>
      <dgm:spPr/>
      <dgm:t>
        <a:bodyPr/>
        <a:lstStyle/>
        <a:p>
          <a:endParaRPr lang="ru-RU"/>
        </a:p>
      </dgm:t>
    </dgm:pt>
    <dgm:pt modelId="{48E1FFB3-F3CA-4A17-80B4-6E531532BCE8}" type="sibTrans" cxnId="{83653E93-0CF5-4FE4-8511-07A72350FBBD}">
      <dgm:prSet/>
      <dgm:spPr/>
      <dgm:t>
        <a:bodyPr/>
        <a:lstStyle/>
        <a:p>
          <a:endParaRPr lang="ru-RU"/>
        </a:p>
      </dgm:t>
    </dgm:pt>
    <dgm:pt modelId="{8FBB3858-5D7F-4E72-92BB-6F025AC32BEA}">
      <dgm:prSet phldrT="[Текст]"/>
      <dgm:spPr/>
      <dgm:t>
        <a:bodyPr/>
        <a:lstStyle/>
        <a:p>
          <a:r>
            <a:rPr lang="ru-RU" dirty="0" smtClean="0"/>
            <a:t>- 2 место на чемпионате ПФО среди женщин (классика)</a:t>
          </a:r>
          <a:endParaRPr lang="ru-RU" dirty="0"/>
        </a:p>
      </dgm:t>
    </dgm:pt>
    <dgm:pt modelId="{C5D2C6DE-5C17-42EA-84EB-3493D5885312}" type="parTrans" cxnId="{9C7FBD28-5687-4574-A3C0-11968DDDDD76}">
      <dgm:prSet/>
      <dgm:spPr/>
      <dgm:t>
        <a:bodyPr/>
        <a:lstStyle/>
        <a:p>
          <a:endParaRPr lang="ru-RU"/>
        </a:p>
      </dgm:t>
    </dgm:pt>
    <dgm:pt modelId="{F91C0106-A084-4494-A8B0-B58362DA3254}" type="sibTrans" cxnId="{9C7FBD28-5687-4574-A3C0-11968DDDDD76}">
      <dgm:prSet/>
      <dgm:spPr/>
      <dgm:t>
        <a:bodyPr/>
        <a:lstStyle/>
        <a:p>
          <a:endParaRPr lang="ru-RU"/>
        </a:p>
      </dgm:t>
    </dgm:pt>
    <dgm:pt modelId="{141B88AA-68B7-4748-87D2-930B4A6B6AF5}">
      <dgm:prSet phldrT="[Текст]" phldr="1"/>
      <dgm:spPr/>
      <dgm:t>
        <a:bodyPr/>
        <a:lstStyle/>
        <a:p>
          <a:endParaRPr lang="ru-RU"/>
        </a:p>
      </dgm:t>
    </dgm:pt>
    <dgm:pt modelId="{908249B2-697F-45F6-9099-D70F02C2604A}" type="parTrans" cxnId="{745F00A0-E56A-48D7-AD17-3318600D6F0C}">
      <dgm:prSet/>
      <dgm:spPr/>
      <dgm:t>
        <a:bodyPr/>
        <a:lstStyle/>
        <a:p>
          <a:endParaRPr lang="ru-RU"/>
        </a:p>
      </dgm:t>
    </dgm:pt>
    <dgm:pt modelId="{4ABDA172-2333-4BE1-A3C7-630CD169D70F}" type="sibTrans" cxnId="{745F00A0-E56A-48D7-AD17-3318600D6F0C}">
      <dgm:prSet/>
      <dgm:spPr/>
      <dgm:t>
        <a:bodyPr/>
        <a:lstStyle/>
        <a:p>
          <a:endParaRPr lang="ru-RU"/>
        </a:p>
      </dgm:t>
    </dgm:pt>
    <dgm:pt modelId="{89C6086D-4F3B-4548-AE1F-A3294E7B0DF8}">
      <dgm:prSet/>
      <dgm:spPr/>
      <dgm:t>
        <a:bodyPr/>
        <a:lstStyle/>
        <a:p>
          <a:r>
            <a:rPr lang="ru-RU" dirty="0" smtClean="0"/>
            <a:t>- 3 место на чемпионате ПФО среди женщин (блиц)</a:t>
          </a:r>
          <a:endParaRPr lang="ru-RU" dirty="0"/>
        </a:p>
      </dgm:t>
    </dgm:pt>
    <dgm:pt modelId="{50B02BA0-2E4F-4AA3-AF27-FBCAC6A45683}" type="parTrans" cxnId="{310D8CAA-009F-433C-B9FC-4A17EB4F7972}">
      <dgm:prSet/>
      <dgm:spPr/>
      <dgm:t>
        <a:bodyPr/>
        <a:lstStyle/>
        <a:p>
          <a:endParaRPr lang="ru-RU"/>
        </a:p>
      </dgm:t>
    </dgm:pt>
    <dgm:pt modelId="{E108E025-2C31-45AC-900B-012E39A668EB}" type="sibTrans" cxnId="{310D8CAA-009F-433C-B9FC-4A17EB4F7972}">
      <dgm:prSet/>
      <dgm:spPr/>
      <dgm:t>
        <a:bodyPr/>
        <a:lstStyle/>
        <a:p>
          <a:endParaRPr lang="ru-RU"/>
        </a:p>
      </dgm:t>
    </dgm:pt>
    <dgm:pt modelId="{EEF75942-2D2C-42BE-9A98-078D243CE4E5}" type="pres">
      <dgm:prSet presAssocID="{E9F08BB1-7378-44BC-84F4-397655337958}" presName="Name0" presStyleCnt="0">
        <dgm:presLayoutVars>
          <dgm:dir/>
          <dgm:animLvl val="lvl"/>
          <dgm:resizeHandles val="exact"/>
        </dgm:presLayoutVars>
      </dgm:prSet>
      <dgm:spPr/>
    </dgm:pt>
    <dgm:pt modelId="{9FE1C2D8-08C1-45A2-A2EE-172FCC182814}" type="pres">
      <dgm:prSet presAssocID="{26E2666B-6597-4D38-AB62-0985D84129D7}" presName="composite" presStyleCnt="0"/>
      <dgm:spPr/>
    </dgm:pt>
    <dgm:pt modelId="{1C9C79E6-D7B7-4167-90C7-22B98B86E3DB}" type="pres">
      <dgm:prSet presAssocID="{26E2666B-6597-4D38-AB62-0985D84129D7}" presName="parTx" presStyleLbl="alignNode1" presStyleIdx="0" presStyleCnt="3" custScaleX="109109" custScaleY="332917" custLinFactY="-100000" custLinFactNeighborX="11794" custLinFactNeighborY="-1195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01B40-439D-4449-B4A1-E400948813C4}" type="pres">
      <dgm:prSet presAssocID="{26E2666B-6597-4D38-AB62-0985D84129D7}" presName="desTx" presStyleLbl="alignAccFollowNode1" presStyleIdx="0" presStyleCnt="3" custLinFactNeighborX="5037" custLinFactNeighborY="-40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4AA2F-77CC-4D85-90B9-D936846B0352}" type="pres">
      <dgm:prSet presAssocID="{97FF71A7-26FB-401A-9033-36AC10877284}" presName="space" presStyleCnt="0"/>
      <dgm:spPr/>
    </dgm:pt>
    <dgm:pt modelId="{2AC942C9-123E-420A-BBB1-B0A3EF9D8B9E}" type="pres">
      <dgm:prSet presAssocID="{6462E464-CC14-4538-9213-78C459F0B08D}" presName="composite" presStyleCnt="0"/>
      <dgm:spPr/>
    </dgm:pt>
    <dgm:pt modelId="{E4E15EB0-B065-488D-9F87-59ECF2F92D27}" type="pres">
      <dgm:prSet presAssocID="{6462E464-CC14-4538-9213-78C459F0B08D}" presName="parTx" presStyleLbl="alignNode1" presStyleIdx="1" presStyleCnt="3" custLinFactNeighborX="-2483" custLinFactNeighborY="203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2AC56-7DBC-41A2-902F-D3B00BE83F21}" type="pres">
      <dgm:prSet presAssocID="{6462E464-CC14-4538-9213-78C459F0B08D}" presName="desTx" presStyleLbl="alignAccFollowNode1" presStyleIdx="1" presStyleCnt="3" custLinFactNeighborX="-2483" custLinFactNeighborY="8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E441E-F742-4F46-A089-CF6AF0E60B20}" type="pres">
      <dgm:prSet presAssocID="{80EF8236-4A47-4842-977F-7DC00F4E7ED4}" presName="space" presStyleCnt="0"/>
      <dgm:spPr/>
    </dgm:pt>
    <dgm:pt modelId="{7DF48CBB-0E19-4ABC-8B11-F8E914053BB4}" type="pres">
      <dgm:prSet presAssocID="{40543C1B-5C07-40FB-B46A-45A254B6C9F2}" presName="composite" presStyleCnt="0"/>
      <dgm:spPr/>
    </dgm:pt>
    <dgm:pt modelId="{D3413894-66BC-4120-93EB-5FFBF8EA042D}" type="pres">
      <dgm:prSet presAssocID="{40543C1B-5C07-40FB-B46A-45A254B6C9F2}" presName="parTx" presStyleLbl="alignNode1" presStyleIdx="2" presStyleCnt="3" custScaleX="115177" custScaleY="127634" custLinFactY="15979" custLinFactNeighborX="-13776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5EBD8-0769-4D33-9418-C5BF8856A0B9}" type="pres">
      <dgm:prSet presAssocID="{40543C1B-5C07-40FB-B46A-45A254B6C9F2}" presName="desTx" presStyleLbl="alignAccFollowNode1" presStyleIdx="2" presStyleCnt="3" custLinFactNeighborX="-15813" custLinFactNeighborY="50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57288C-AE5B-48C2-82B3-D56984D0459F}" type="presOf" srcId="{141B88AA-68B7-4748-87D2-930B4A6B6AF5}" destId="{B315EBD8-0769-4D33-9418-C5BF8856A0B9}" srcOrd="0" destOrd="2" presId="urn:microsoft.com/office/officeart/2005/8/layout/hList1"/>
    <dgm:cxn modelId="{C6088427-A160-44ED-93D4-9C4FB8569254}" srcId="{6462E464-CC14-4538-9213-78C459F0B08D}" destId="{41A388A6-0BAA-417C-9CD7-48D553187972}" srcOrd="0" destOrd="0" parTransId="{D6034EB3-1BD7-453B-A32A-062F58E7A41A}" sibTransId="{60A4C76F-E5C0-4FFA-A3C7-260F2522098F}"/>
    <dgm:cxn modelId="{9216C3CF-0FCA-47EF-9719-CA2A7F94A63E}" type="presOf" srcId="{E9F08BB1-7378-44BC-84F4-397655337958}" destId="{EEF75942-2D2C-42BE-9A98-078D243CE4E5}" srcOrd="0" destOrd="0" presId="urn:microsoft.com/office/officeart/2005/8/layout/hList1"/>
    <dgm:cxn modelId="{96B2E381-BCCF-4AB0-8B0D-2B5A977AD1FC}" type="presOf" srcId="{26E2666B-6597-4D38-AB62-0985D84129D7}" destId="{1C9C79E6-D7B7-4167-90C7-22B98B86E3DB}" srcOrd="0" destOrd="0" presId="urn:microsoft.com/office/officeart/2005/8/layout/hList1"/>
    <dgm:cxn modelId="{02550AD8-6B6A-4FFC-A7AD-8B97E0A49494}" type="presOf" srcId="{A6747976-8F99-4F36-9C7B-7DB70A62F213}" destId="{DDF01B40-439D-4449-B4A1-E400948813C4}" srcOrd="0" destOrd="0" presId="urn:microsoft.com/office/officeart/2005/8/layout/hList1"/>
    <dgm:cxn modelId="{745F00A0-E56A-48D7-AD17-3318600D6F0C}" srcId="{40543C1B-5C07-40FB-B46A-45A254B6C9F2}" destId="{141B88AA-68B7-4748-87D2-930B4A6B6AF5}" srcOrd="2" destOrd="0" parTransId="{908249B2-697F-45F6-9099-D70F02C2604A}" sibTransId="{4ABDA172-2333-4BE1-A3C7-630CD169D70F}"/>
    <dgm:cxn modelId="{FC476CEB-7B20-42CA-A8ED-3DABAC33258A}" type="presOf" srcId="{40543C1B-5C07-40FB-B46A-45A254B6C9F2}" destId="{D3413894-66BC-4120-93EB-5FFBF8EA042D}" srcOrd="0" destOrd="0" presId="urn:microsoft.com/office/officeart/2005/8/layout/hList1"/>
    <dgm:cxn modelId="{814DDE2B-8D1C-4F29-A4DF-9CB7C3BF84C9}" type="presOf" srcId="{89C6086D-4F3B-4548-AE1F-A3294E7B0DF8}" destId="{B315EBD8-0769-4D33-9418-C5BF8856A0B9}" srcOrd="0" destOrd="1" presId="urn:microsoft.com/office/officeart/2005/8/layout/hList1"/>
    <dgm:cxn modelId="{C1C99880-78EF-4644-92F2-1FF3846F49AC}" type="presOf" srcId="{8FBB3858-5D7F-4E72-92BB-6F025AC32BEA}" destId="{B315EBD8-0769-4D33-9418-C5BF8856A0B9}" srcOrd="0" destOrd="0" presId="urn:microsoft.com/office/officeart/2005/8/layout/hList1"/>
    <dgm:cxn modelId="{9BB41E8B-0532-4D91-B465-6E418B95CBCF}" type="presOf" srcId="{6462E464-CC14-4538-9213-78C459F0B08D}" destId="{E4E15EB0-B065-488D-9F87-59ECF2F92D27}" srcOrd="0" destOrd="0" presId="urn:microsoft.com/office/officeart/2005/8/layout/hList1"/>
    <dgm:cxn modelId="{310D8CAA-009F-433C-B9FC-4A17EB4F7972}" srcId="{40543C1B-5C07-40FB-B46A-45A254B6C9F2}" destId="{89C6086D-4F3B-4548-AE1F-A3294E7B0DF8}" srcOrd="1" destOrd="0" parTransId="{50B02BA0-2E4F-4AA3-AF27-FBCAC6A45683}" sibTransId="{E108E025-2C31-45AC-900B-012E39A668EB}"/>
    <dgm:cxn modelId="{B05FB42C-D949-4D3B-916A-F42688638DAF}" type="presOf" srcId="{41A388A6-0BAA-417C-9CD7-48D553187972}" destId="{96E2AC56-7DBC-41A2-902F-D3B00BE83F21}" srcOrd="0" destOrd="0" presId="urn:microsoft.com/office/officeart/2005/8/layout/hList1"/>
    <dgm:cxn modelId="{83653E93-0CF5-4FE4-8511-07A72350FBBD}" srcId="{E9F08BB1-7378-44BC-84F4-397655337958}" destId="{40543C1B-5C07-40FB-B46A-45A254B6C9F2}" srcOrd="2" destOrd="0" parTransId="{42946E8D-3FDB-42C6-ABDA-EAB9AB8B82A9}" sibTransId="{48E1FFB3-F3CA-4A17-80B4-6E531532BCE8}"/>
    <dgm:cxn modelId="{8F0CBA54-5E37-4010-8DBE-E6871CCED30D}" srcId="{E9F08BB1-7378-44BC-84F4-397655337958}" destId="{26E2666B-6597-4D38-AB62-0985D84129D7}" srcOrd="0" destOrd="0" parTransId="{DF3FE4CB-BDB2-43E9-B4F4-5A87469ABB98}" sibTransId="{97FF71A7-26FB-401A-9033-36AC10877284}"/>
    <dgm:cxn modelId="{9C7FBD28-5687-4574-A3C0-11968DDDDD76}" srcId="{40543C1B-5C07-40FB-B46A-45A254B6C9F2}" destId="{8FBB3858-5D7F-4E72-92BB-6F025AC32BEA}" srcOrd="0" destOrd="0" parTransId="{C5D2C6DE-5C17-42EA-84EB-3493D5885312}" sibTransId="{F91C0106-A084-4494-A8B0-B58362DA3254}"/>
    <dgm:cxn modelId="{5891697D-8043-466E-8B87-BDD9605E6896}" srcId="{E9F08BB1-7378-44BC-84F4-397655337958}" destId="{6462E464-CC14-4538-9213-78C459F0B08D}" srcOrd="1" destOrd="0" parTransId="{5D7EEE50-0516-4832-A281-B85E8328BA52}" sibTransId="{80EF8236-4A47-4842-977F-7DC00F4E7ED4}"/>
    <dgm:cxn modelId="{6BD5DC9D-6719-4D18-8A55-B975D8EC2261}" srcId="{26E2666B-6597-4D38-AB62-0985D84129D7}" destId="{A6747976-8F99-4F36-9C7B-7DB70A62F213}" srcOrd="0" destOrd="0" parTransId="{AE110499-ED49-4CF8-96FC-5D177655E080}" sibTransId="{DD1F9A59-B7C3-47C4-9B18-79DC0A986474}"/>
    <dgm:cxn modelId="{B58E11FE-8927-4DCA-B2FA-8F831F4E0D7C}" type="presParOf" srcId="{EEF75942-2D2C-42BE-9A98-078D243CE4E5}" destId="{9FE1C2D8-08C1-45A2-A2EE-172FCC182814}" srcOrd="0" destOrd="0" presId="urn:microsoft.com/office/officeart/2005/8/layout/hList1"/>
    <dgm:cxn modelId="{C150020E-5E7C-4380-9021-C009CECED2F1}" type="presParOf" srcId="{9FE1C2D8-08C1-45A2-A2EE-172FCC182814}" destId="{1C9C79E6-D7B7-4167-90C7-22B98B86E3DB}" srcOrd="0" destOrd="0" presId="urn:microsoft.com/office/officeart/2005/8/layout/hList1"/>
    <dgm:cxn modelId="{8300DC3D-2AD6-4F9D-835C-B08E88553B32}" type="presParOf" srcId="{9FE1C2D8-08C1-45A2-A2EE-172FCC182814}" destId="{DDF01B40-439D-4449-B4A1-E400948813C4}" srcOrd="1" destOrd="0" presId="urn:microsoft.com/office/officeart/2005/8/layout/hList1"/>
    <dgm:cxn modelId="{E7EB2FFF-E263-4D0D-8B47-0ED5C687F46C}" type="presParOf" srcId="{EEF75942-2D2C-42BE-9A98-078D243CE4E5}" destId="{EBC4AA2F-77CC-4D85-90B9-D936846B0352}" srcOrd="1" destOrd="0" presId="urn:microsoft.com/office/officeart/2005/8/layout/hList1"/>
    <dgm:cxn modelId="{CB9D14EA-C59C-4C40-ACB4-7122E8596EED}" type="presParOf" srcId="{EEF75942-2D2C-42BE-9A98-078D243CE4E5}" destId="{2AC942C9-123E-420A-BBB1-B0A3EF9D8B9E}" srcOrd="2" destOrd="0" presId="urn:microsoft.com/office/officeart/2005/8/layout/hList1"/>
    <dgm:cxn modelId="{C6AFC638-A7FD-4955-B873-4A3EC062B7AD}" type="presParOf" srcId="{2AC942C9-123E-420A-BBB1-B0A3EF9D8B9E}" destId="{E4E15EB0-B065-488D-9F87-59ECF2F92D27}" srcOrd="0" destOrd="0" presId="urn:microsoft.com/office/officeart/2005/8/layout/hList1"/>
    <dgm:cxn modelId="{94E1B7BD-C61B-4C0C-BB58-A6687FC87EC5}" type="presParOf" srcId="{2AC942C9-123E-420A-BBB1-B0A3EF9D8B9E}" destId="{96E2AC56-7DBC-41A2-902F-D3B00BE83F21}" srcOrd="1" destOrd="0" presId="urn:microsoft.com/office/officeart/2005/8/layout/hList1"/>
    <dgm:cxn modelId="{FAD3FD75-ADEC-4351-AB41-032D7ADB6E8E}" type="presParOf" srcId="{EEF75942-2D2C-42BE-9A98-078D243CE4E5}" destId="{A3AE441E-F742-4F46-A089-CF6AF0E60B20}" srcOrd="3" destOrd="0" presId="urn:microsoft.com/office/officeart/2005/8/layout/hList1"/>
    <dgm:cxn modelId="{20F92526-A643-499E-9C21-F98AE9590224}" type="presParOf" srcId="{EEF75942-2D2C-42BE-9A98-078D243CE4E5}" destId="{7DF48CBB-0E19-4ABC-8B11-F8E914053BB4}" srcOrd="4" destOrd="0" presId="urn:microsoft.com/office/officeart/2005/8/layout/hList1"/>
    <dgm:cxn modelId="{F8A53F73-B787-4F08-8399-83C9BBE6B570}" type="presParOf" srcId="{7DF48CBB-0E19-4ABC-8B11-F8E914053BB4}" destId="{D3413894-66BC-4120-93EB-5FFBF8EA042D}" srcOrd="0" destOrd="0" presId="urn:microsoft.com/office/officeart/2005/8/layout/hList1"/>
    <dgm:cxn modelId="{05BAA3A4-67B9-4772-89BF-1519055869DB}" type="presParOf" srcId="{7DF48CBB-0E19-4ABC-8B11-F8E914053BB4}" destId="{B315EBD8-0769-4D33-9418-C5BF8856A0B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299CE-1C71-414B-B123-5947BC30DB2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C683AA-4519-4DF8-A898-C0569905FC95}">
      <dgm:prSet phldrT="[Текст]"/>
      <dgm:spPr/>
      <dgm:t>
        <a:bodyPr/>
        <a:lstStyle/>
        <a:p>
          <a:r>
            <a:rPr lang="ru-RU" dirty="0" smtClean="0"/>
            <a:t>Шахматы</a:t>
          </a:r>
          <a:endParaRPr lang="ru-RU" dirty="0"/>
        </a:p>
      </dgm:t>
    </dgm:pt>
    <dgm:pt modelId="{66684765-576C-4B9F-A223-F3D7148D3D7B}" type="parTrans" cxnId="{C8B6EDFE-1344-4BB6-9137-8B8ACFD7884F}">
      <dgm:prSet/>
      <dgm:spPr/>
      <dgm:t>
        <a:bodyPr/>
        <a:lstStyle/>
        <a:p>
          <a:endParaRPr lang="ru-RU"/>
        </a:p>
      </dgm:t>
    </dgm:pt>
    <dgm:pt modelId="{3E22563C-9EB2-4356-9937-14263E7DD25C}" type="sibTrans" cxnId="{C8B6EDFE-1344-4BB6-9137-8B8ACFD7884F}">
      <dgm:prSet/>
      <dgm:spPr/>
      <dgm:t>
        <a:bodyPr/>
        <a:lstStyle/>
        <a:p>
          <a:endParaRPr lang="ru-RU"/>
        </a:p>
      </dgm:t>
    </dgm:pt>
    <dgm:pt modelId="{0E152BF9-822B-49D8-85A4-6535CAFC1E54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- первенство </a:t>
          </a:r>
          <a:r>
            <a:rPr lang="ru-RU" dirty="0" err="1" smtClean="0"/>
            <a:t>ПриФО</a:t>
          </a:r>
          <a:r>
            <a:rPr lang="ru-RU" dirty="0" smtClean="0"/>
            <a:t> – 3-4 призовых места</a:t>
          </a:r>
          <a:endParaRPr lang="ru-RU" dirty="0"/>
        </a:p>
      </dgm:t>
    </dgm:pt>
    <dgm:pt modelId="{BC0F8220-7C4D-4943-A007-E3C92812FF78}" type="parTrans" cxnId="{8E3656FB-1468-422A-873E-046C6D2EAE90}">
      <dgm:prSet/>
      <dgm:spPr/>
      <dgm:t>
        <a:bodyPr/>
        <a:lstStyle/>
        <a:p>
          <a:endParaRPr lang="ru-RU"/>
        </a:p>
      </dgm:t>
    </dgm:pt>
    <dgm:pt modelId="{7FBBD4B2-8F9D-4E9E-A202-04958EE6898C}" type="sibTrans" cxnId="{8E3656FB-1468-422A-873E-046C6D2EAE90}">
      <dgm:prSet/>
      <dgm:spPr/>
      <dgm:t>
        <a:bodyPr/>
        <a:lstStyle/>
        <a:p>
          <a:endParaRPr lang="ru-RU"/>
        </a:p>
      </dgm:t>
    </dgm:pt>
    <dgm:pt modelId="{2AABB3DF-7D19-47DE-8B40-75FC9A0F1264}">
      <dgm:prSet phldrT="[Текст]"/>
      <dgm:spPr/>
      <dgm:t>
        <a:bodyPr/>
        <a:lstStyle/>
        <a:p>
          <a:r>
            <a:rPr lang="ru-RU" dirty="0" smtClean="0"/>
            <a:t>Шашки</a:t>
          </a:r>
          <a:endParaRPr lang="ru-RU" dirty="0"/>
        </a:p>
      </dgm:t>
    </dgm:pt>
    <dgm:pt modelId="{D259C1B1-7708-4076-B812-FAFBED8211FB}" type="parTrans" cxnId="{F4E1C057-182D-45B3-A685-66B7F87B95E6}">
      <dgm:prSet/>
      <dgm:spPr/>
      <dgm:t>
        <a:bodyPr/>
        <a:lstStyle/>
        <a:p>
          <a:endParaRPr lang="ru-RU"/>
        </a:p>
      </dgm:t>
    </dgm:pt>
    <dgm:pt modelId="{916CCC12-C880-4039-8582-E6A1F639A53B}" type="sibTrans" cxnId="{F4E1C057-182D-45B3-A685-66B7F87B95E6}">
      <dgm:prSet/>
      <dgm:spPr/>
      <dgm:t>
        <a:bodyPr/>
        <a:lstStyle/>
        <a:p>
          <a:endParaRPr lang="ru-RU"/>
        </a:p>
      </dgm:t>
    </dgm:pt>
    <dgm:pt modelId="{55AA1B57-647F-4AA0-9EA0-E6B826B39A8C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- первенство России – 1-2 призовых места</a:t>
          </a:r>
          <a:endParaRPr lang="ru-RU" dirty="0"/>
        </a:p>
      </dgm:t>
    </dgm:pt>
    <dgm:pt modelId="{480F68E4-058D-4126-8758-1BC032F97775}" type="parTrans" cxnId="{3A37B6AE-4092-4279-B374-EE1A02418EE4}">
      <dgm:prSet/>
      <dgm:spPr/>
      <dgm:t>
        <a:bodyPr/>
        <a:lstStyle/>
        <a:p>
          <a:endParaRPr lang="ru-RU"/>
        </a:p>
      </dgm:t>
    </dgm:pt>
    <dgm:pt modelId="{10FD584A-7DD2-405E-A81A-6BEB46080696}" type="sibTrans" cxnId="{3A37B6AE-4092-4279-B374-EE1A02418EE4}">
      <dgm:prSet/>
      <dgm:spPr/>
      <dgm:t>
        <a:bodyPr/>
        <a:lstStyle/>
        <a:p>
          <a:endParaRPr lang="ru-RU"/>
        </a:p>
      </dgm:t>
    </dgm:pt>
    <dgm:pt modelId="{7FC85C8E-12BC-4B2E-A7E0-0D52059423D2}">
      <dgm:prSet phldrT="[Текст]"/>
      <dgm:spPr/>
      <dgm:t>
        <a:bodyPr/>
        <a:lstStyle/>
        <a:p>
          <a:r>
            <a:rPr lang="ru-RU" dirty="0" smtClean="0"/>
            <a:t>Го</a:t>
          </a:r>
          <a:endParaRPr lang="ru-RU" dirty="0"/>
        </a:p>
      </dgm:t>
    </dgm:pt>
    <dgm:pt modelId="{6C959F4B-B8E6-4D09-BB5B-059F4854AAD2}" type="parTrans" cxnId="{4A8359C7-20C3-45CE-A5F0-A7C9C3FC0F02}">
      <dgm:prSet/>
      <dgm:spPr/>
      <dgm:t>
        <a:bodyPr/>
        <a:lstStyle/>
        <a:p>
          <a:endParaRPr lang="ru-RU"/>
        </a:p>
      </dgm:t>
    </dgm:pt>
    <dgm:pt modelId="{2773824A-D869-4FC4-B7FD-11D393DDCB6B}" type="sibTrans" cxnId="{4A8359C7-20C3-45CE-A5F0-A7C9C3FC0F02}">
      <dgm:prSet/>
      <dgm:spPr/>
      <dgm:t>
        <a:bodyPr/>
        <a:lstStyle/>
        <a:p>
          <a:endParaRPr lang="ru-RU"/>
        </a:p>
      </dgm:t>
    </dgm:pt>
    <dgm:pt modelId="{2F2DEFF6-2C49-4DE3-9B60-8773D8097E7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- первенство России –  2-3 призовых места</a:t>
          </a:r>
          <a:endParaRPr lang="ru-RU" dirty="0"/>
        </a:p>
      </dgm:t>
    </dgm:pt>
    <dgm:pt modelId="{B0F9B315-7E91-4B07-8CAB-00D25A9CC14B}" type="parTrans" cxnId="{2DA47E20-2714-4017-BEC8-0427A2CAE494}">
      <dgm:prSet/>
      <dgm:spPr/>
      <dgm:t>
        <a:bodyPr/>
        <a:lstStyle/>
        <a:p>
          <a:endParaRPr lang="ru-RU"/>
        </a:p>
      </dgm:t>
    </dgm:pt>
    <dgm:pt modelId="{DD28933B-0521-49D9-B563-5D18F54BEED5}" type="sibTrans" cxnId="{2DA47E20-2714-4017-BEC8-0427A2CAE494}">
      <dgm:prSet/>
      <dgm:spPr/>
      <dgm:t>
        <a:bodyPr/>
        <a:lstStyle/>
        <a:p>
          <a:endParaRPr lang="ru-RU"/>
        </a:p>
      </dgm:t>
    </dgm:pt>
    <dgm:pt modelId="{36C24DE5-53DB-41FB-9A6E-1AD56B87C3C1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mtClean="0"/>
            <a:t>- первенство России – 1-2 призовых места</a:t>
          </a:r>
          <a:endParaRPr lang="ru-RU"/>
        </a:p>
      </dgm:t>
    </dgm:pt>
    <dgm:pt modelId="{D973529A-145F-45F9-8451-0C8C0D85BD0D}" type="parTrans" cxnId="{E2EA4030-CF94-4E5A-85E7-CD20BEC3D56A}">
      <dgm:prSet/>
      <dgm:spPr/>
      <dgm:t>
        <a:bodyPr/>
        <a:lstStyle/>
        <a:p>
          <a:endParaRPr lang="ru-RU"/>
        </a:p>
      </dgm:t>
    </dgm:pt>
    <dgm:pt modelId="{EA5AFF92-1608-4BFE-AA35-222D90F5B225}" type="sibTrans" cxnId="{E2EA4030-CF94-4E5A-85E7-CD20BEC3D56A}">
      <dgm:prSet/>
      <dgm:spPr/>
      <dgm:t>
        <a:bodyPr/>
        <a:lstStyle/>
        <a:p>
          <a:endParaRPr lang="ru-RU"/>
        </a:p>
      </dgm:t>
    </dgm:pt>
    <dgm:pt modelId="{3BAF06F6-0BD5-48A1-94C6-DBDD6BD7BAF0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- первенство Европы – 1 призовое место</a:t>
          </a:r>
          <a:endParaRPr lang="ru-RU" dirty="0"/>
        </a:p>
      </dgm:t>
    </dgm:pt>
    <dgm:pt modelId="{C3D7E224-62EA-45B0-95EA-A2212CC66EF1}" type="parTrans" cxnId="{82BF4B87-F305-4D10-AFAB-1E24B0067B2D}">
      <dgm:prSet/>
      <dgm:spPr/>
      <dgm:t>
        <a:bodyPr/>
        <a:lstStyle/>
        <a:p>
          <a:endParaRPr lang="ru-RU"/>
        </a:p>
      </dgm:t>
    </dgm:pt>
    <dgm:pt modelId="{239B463E-7D9A-4205-844F-BC4CE21347F1}" type="sibTrans" cxnId="{82BF4B87-F305-4D10-AFAB-1E24B0067B2D}">
      <dgm:prSet/>
      <dgm:spPr/>
      <dgm:t>
        <a:bodyPr/>
        <a:lstStyle/>
        <a:p>
          <a:endParaRPr lang="ru-RU"/>
        </a:p>
      </dgm:t>
    </dgm:pt>
    <dgm:pt modelId="{912EDA51-80D9-47A2-8E03-F52F93421272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- первенство, Кубок мира    -  2-3 призовых места</a:t>
          </a:r>
          <a:endParaRPr lang="ru-RU" dirty="0"/>
        </a:p>
      </dgm:t>
    </dgm:pt>
    <dgm:pt modelId="{00876F2C-C807-4903-9309-ADEA439DA56A}" type="parTrans" cxnId="{50265301-E728-4146-9434-47F82455275F}">
      <dgm:prSet/>
      <dgm:spPr/>
      <dgm:t>
        <a:bodyPr/>
        <a:lstStyle/>
        <a:p>
          <a:endParaRPr lang="ru-RU"/>
        </a:p>
      </dgm:t>
    </dgm:pt>
    <dgm:pt modelId="{730BAC0D-F032-4190-AE63-A1C6445EB188}" type="sibTrans" cxnId="{50265301-E728-4146-9434-47F82455275F}">
      <dgm:prSet/>
      <dgm:spPr/>
      <dgm:t>
        <a:bodyPr/>
        <a:lstStyle/>
        <a:p>
          <a:endParaRPr lang="ru-RU"/>
        </a:p>
      </dgm:t>
    </dgm:pt>
    <dgm:pt modelId="{C8622293-780F-41EF-9901-7038053EC64C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- чемпионат России –   2-3 призовых места</a:t>
          </a:r>
          <a:endParaRPr lang="ru-RU" dirty="0"/>
        </a:p>
      </dgm:t>
    </dgm:pt>
    <dgm:pt modelId="{BC509982-1738-4FB3-83E1-C2BAFB6BBFDA}" type="parTrans" cxnId="{AB60251D-3D1F-4082-87A5-AD672EB4A46E}">
      <dgm:prSet/>
      <dgm:spPr/>
      <dgm:t>
        <a:bodyPr/>
        <a:lstStyle/>
        <a:p>
          <a:endParaRPr lang="ru-RU"/>
        </a:p>
      </dgm:t>
    </dgm:pt>
    <dgm:pt modelId="{207BC46D-6B85-4B35-B504-49F010D4FB08}" type="sibTrans" cxnId="{AB60251D-3D1F-4082-87A5-AD672EB4A46E}">
      <dgm:prSet/>
      <dgm:spPr/>
      <dgm:t>
        <a:bodyPr/>
        <a:lstStyle/>
        <a:p>
          <a:endParaRPr lang="ru-RU"/>
        </a:p>
      </dgm:t>
    </dgm:pt>
    <dgm:pt modelId="{ABACF9E1-D360-4DA5-97ED-C24CA1827BD0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- первенство, чемпионат Европы – 1-2 призовых места</a:t>
          </a:r>
          <a:endParaRPr lang="ru-RU" dirty="0"/>
        </a:p>
      </dgm:t>
    </dgm:pt>
    <dgm:pt modelId="{AEA3D175-5BD9-4863-9915-3A88D235FFF8}" type="parTrans" cxnId="{AAA6E511-D722-47EF-80EC-2224317F28D7}">
      <dgm:prSet/>
      <dgm:spPr/>
      <dgm:t>
        <a:bodyPr/>
        <a:lstStyle/>
        <a:p>
          <a:endParaRPr lang="ru-RU"/>
        </a:p>
      </dgm:t>
    </dgm:pt>
    <dgm:pt modelId="{0E905884-451E-448E-A82D-41B2D2191585}" type="sibTrans" cxnId="{AAA6E511-D722-47EF-80EC-2224317F28D7}">
      <dgm:prSet/>
      <dgm:spPr/>
      <dgm:t>
        <a:bodyPr/>
        <a:lstStyle/>
        <a:p>
          <a:endParaRPr lang="ru-RU"/>
        </a:p>
      </dgm:t>
    </dgm:pt>
    <dgm:pt modelId="{7EC0E330-9B8A-426A-B338-DD56C7C953D2}" type="pres">
      <dgm:prSet presAssocID="{CCA299CE-1C71-414B-B123-5947BC30DB27}" presName="linearFlow" presStyleCnt="0">
        <dgm:presLayoutVars>
          <dgm:dir/>
          <dgm:animLvl val="lvl"/>
          <dgm:resizeHandles val="exact"/>
        </dgm:presLayoutVars>
      </dgm:prSet>
      <dgm:spPr/>
    </dgm:pt>
    <dgm:pt modelId="{373EF38B-257C-4278-AB42-74B239915B24}" type="pres">
      <dgm:prSet presAssocID="{22C683AA-4519-4DF8-A898-C0569905FC95}" presName="composite" presStyleCnt="0"/>
      <dgm:spPr/>
    </dgm:pt>
    <dgm:pt modelId="{69774890-F965-49FD-80A5-320EA211D67F}" type="pres">
      <dgm:prSet presAssocID="{22C683AA-4519-4DF8-A898-C0569905FC9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5254A5E-E0B4-4BFD-B11B-4D21B82DE45B}" type="pres">
      <dgm:prSet presAssocID="{22C683AA-4519-4DF8-A898-C0569905FC9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436FE-1869-4174-9CBC-32541A3B0FF3}" type="pres">
      <dgm:prSet presAssocID="{3E22563C-9EB2-4356-9937-14263E7DD25C}" presName="sp" presStyleCnt="0"/>
      <dgm:spPr/>
    </dgm:pt>
    <dgm:pt modelId="{2E481E0E-94A1-4BB2-8CFB-423318C0F4BC}" type="pres">
      <dgm:prSet presAssocID="{2AABB3DF-7D19-47DE-8B40-75FC9A0F1264}" presName="composite" presStyleCnt="0"/>
      <dgm:spPr/>
    </dgm:pt>
    <dgm:pt modelId="{28661A7E-429F-4D2E-88C7-5947D2D236B9}" type="pres">
      <dgm:prSet presAssocID="{2AABB3DF-7D19-47DE-8B40-75FC9A0F126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CA3E4-9432-4932-9530-058878FF6373}" type="pres">
      <dgm:prSet presAssocID="{2AABB3DF-7D19-47DE-8B40-75FC9A0F126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C3717-AC39-4145-A01E-03B933F3F491}" type="pres">
      <dgm:prSet presAssocID="{916CCC12-C880-4039-8582-E6A1F639A53B}" presName="sp" presStyleCnt="0"/>
      <dgm:spPr/>
    </dgm:pt>
    <dgm:pt modelId="{FCC018D2-CA53-4A63-89EA-91A6D49879AA}" type="pres">
      <dgm:prSet presAssocID="{7FC85C8E-12BC-4B2E-A7E0-0D52059423D2}" presName="composite" presStyleCnt="0"/>
      <dgm:spPr/>
    </dgm:pt>
    <dgm:pt modelId="{E1BF32D7-658C-40DD-8D67-75579E4ECADE}" type="pres">
      <dgm:prSet presAssocID="{7FC85C8E-12BC-4B2E-A7E0-0D52059423D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4DEC3-75CC-4F40-BF01-F982B8A52850}" type="pres">
      <dgm:prSet presAssocID="{7FC85C8E-12BC-4B2E-A7E0-0D52059423D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A47E20-2714-4017-BEC8-0427A2CAE494}" srcId="{7FC85C8E-12BC-4B2E-A7E0-0D52059423D2}" destId="{2F2DEFF6-2C49-4DE3-9B60-8773D8097E7B}" srcOrd="0" destOrd="0" parTransId="{B0F9B315-7E91-4B07-8CAB-00D25A9CC14B}" sibTransId="{DD28933B-0521-49D9-B563-5D18F54BEED5}"/>
    <dgm:cxn modelId="{0C550339-33E4-4D40-8E40-FE83BDCF6122}" type="presOf" srcId="{912EDA51-80D9-47A2-8E03-F52F93421272}" destId="{35ACA3E4-9432-4932-9530-058878FF6373}" srcOrd="0" destOrd="1" presId="urn:microsoft.com/office/officeart/2005/8/layout/chevron2"/>
    <dgm:cxn modelId="{82BF4B87-F305-4D10-AFAB-1E24B0067B2D}" srcId="{22C683AA-4519-4DF8-A898-C0569905FC95}" destId="{3BAF06F6-0BD5-48A1-94C6-DBDD6BD7BAF0}" srcOrd="2" destOrd="0" parTransId="{C3D7E224-62EA-45B0-95EA-A2212CC66EF1}" sibTransId="{239B463E-7D9A-4205-844F-BC4CE21347F1}"/>
    <dgm:cxn modelId="{50265301-E728-4146-9434-47F82455275F}" srcId="{2AABB3DF-7D19-47DE-8B40-75FC9A0F1264}" destId="{912EDA51-80D9-47A2-8E03-F52F93421272}" srcOrd="1" destOrd="0" parTransId="{00876F2C-C807-4903-9309-ADEA439DA56A}" sibTransId="{730BAC0D-F032-4190-AE63-A1C6445EB188}"/>
    <dgm:cxn modelId="{8A6334D5-EEF8-4522-82A6-5A23815DAB0C}" type="presOf" srcId="{36C24DE5-53DB-41FB-9A6E-1AD56B87C3C1}" destId="{25254A5E-E0B4-4BFD-B11B-4D21B82DE45B}" srcOrd="0" destOrd="1" presId="urn:microsoft.com/office/officeart/2005/8/layout/chevron2"/>
    <dgm:cxn modelId="{8E3656FB-1468-422A-873E-046C6D2EAE90}" srcId="{22C683AA-4519-4DF8-A898-C0569905FC95}" destId="{0E152BF9-822B-49D8-85A4-6535CAFC1E54}" srcOrd="0" destOrd="0" parTransId="{BC0F8220-7C4D-4943-A007-E3C92812FF78}" sibTransId="{7FBBD4B2-8F9D-4E9E-A202-04958EE6898C}"/>
    <dgm:cxn modelId="{C30F384D-D819-4252-91D0-EB3305B967EF}" type="presOf" srcId="{7FC85C8E-12BC-4B2E-A7E0-0D52059423D2}" destId="{E1BF32D7-658C-40DD-8D67-75579E4ECADE}" srcOrd="0" destOrd="0" presId="urn:microsoft.com/office/officeart/2005/8/layout/chevron2"/>
    <dgm:cxn modelId="{8E4B3714-72D8-40FA-9BE5-FF936752EF37}" type="presOf" srcId="{3BAF06F6-0BD5-48A1-94C6-DBDD6BD7BAF0}" destId="{25254A5E-E0B4-4BFD-B11B-4D21B82DE45B}" srcOrd="0" destOrd="2" presId="urn:microsoft.com/office/officeart/2005/8/layout/chevron2"/>
    <dgm:cxn modelId="{763BC6AB-C2AC-4971-832F-2BAAF0718B7A}" type="presOf" srcId="{22C683AA-4519-4DF8-A898-C0569905FC95}" destId="{69774890-F965-49FD-80A5-320EA211D67F}" srcOrd="0" destOrd="0" presId="urn:microsoft.com/office/officeart/2005/8/layout/chevron2"/>
    <dgm:cxn modelId="{3A37B6AE-4092-4279-B374-EE1A02418EE4}" srcId="{2AABB3DF-7D19-47DE-8B40-75FC9A0F1264}" destId="{55AA1B57-647F-4AA0-9EA0-E6B826B39A8C}" srcOrd="0" destOrd="0" parTransId="{480F68E4-058D-4126-8758-1BC032F97775}" sibTransId="{10FD584A-7DD2-405E-A81A-6BEB46080696}"/>
    <dgm:cxn modelId="{23E425C1-97B7-4C5F-9AAF-1A323234C124}" type="presOf" srcId="{2AABB3DF-7D19-47DE-8B40-75FC9A0F1264}" destId="{28661A7E-429F-4D2E-88C7-5947D2D236B9}" srcOrd="0" destOrd="0" presId="urn:microsoft.com/office/officeart/2005/8/layout/chevron2"/>
    <dgm:cxn modelId="{AAA6E511-D722-47EF-80EC-2224317F28D7}" srcId="{7FC85C8E-12BC-4B2E-A7E0-0D52059423D2}" destId="{ABACF9E1-D360-4DA5-97ED-C24CA1827BD0}" srcOrd="2" destOrd="0" parTransId="{AEA3D175-5BD9-4863-9915-3A88D235FFF8}" sibTransId="{0E905884-451E-448E-A82D-41B2D2191585}"/>
    <dgm:cxn modelId="{1FA8C757-95F1-4A23-92DB-565616665CD2}" type="presOf" srcId="{C8622293-780F-41EF-9901-7038053EC64C}" destId="{E784DEC3-75CC-4F40-BF01-F982B8A52850}" srcOrd="0" destOrd="1" presId="urn:microsoft.com/office/officeart/2005/8/layout/chevron2"/>
    <dgm:cxn modelId="{AB60251D-3D1F-4082-87A5-AD672EB4A46E}" srcId="{7FC85C8E-12BC-4B2E-A7E0-0D52059423D2}" destId="{C8622293-780F-41EF-9901-7038053EC64C}" srcOrd="1" destOrd="0" parTransId="{BC509982-1738-4FB3-83E1-C2BAFB6BBFDA}" sibTransId="{207BC46D-6B85-4B35-B504-49F010D4FB08}"/>
    <dgm:cxn modelId="{CD93574D-9F20-406B-B43B-74033A470BA1}" type="presOf" srcId="{ABACF9E1-D360-4DA5-97ED-C24CA1827BD0}" destId="{E784DEC3-75CC-4F40-BF01-F982B8A52850}" srcOrd="0" destOrd="2" presId="urn:microsoft.com/office/officeart/2005/8/layout/chevron2"/>
    <dgm:cxn modelId="{69171BCF-5F70-4289-A2CC-04A0C984B57E}" type="presOf" srcId="{0E152BF9-822B-49D8-85A4-6535CAFC1E54}" destId="{25254A5E-E0B4-4BFD-B11B-4D21B82DE45B}" srcOrd="0" destOrd="0" presId="urn:microsoft.com/office/officeart/2005/8/layout/chevron2"/>
    <dgm:cxn modelId="{E2EA4030-CF94-4E5A-85E7-CD20BEC3D56A}" srcId="{22C683AA-4519-4DF8-A898-C0569905FC95}" destId="{36C24DE5-53DB-41FB-9A6E-1AD56B87C3C1}" srcOrd="1" destOrd="0" parTransId="{D973529A-145F-45F9-8451-0C8C0D85BD0D}" sibTransId="{EA5AFF92-1608-4BFE-AA35-222D90F5B225}"/>
    <dgm:cxn modelId="{445ABC4C-4F68-4B6F-A095-CFC956E097EB}" type="presOf" srcId="{2F2DEFF6-2C49-4DE3-9B60-8773D8097E7B}" destId="{E784DEC3-75CC-4F40-BF01-F982B8A52850}" srcOrd="0" destOrd="0" presId="urn:microsoft.com/office/officeart/2005/8/layout/chevron2"/>
    <dgm:cxn modelId="{4CBD942B-7C31-4E88-BD8F-4805272BBE26}" type="presOf" srcId="{55AA1B57-647F-4AA0-9EA0-E6B826B39A8C}" destId="{35ACA3E4-9432-4932-9530-058878FF6373}" srcOrd="0" destOrd="0" presId="urn:microsoft.com/office/officeart/2005/8/layout/chevron2"/>
    <dgm:cxn modelId="{4A1A80B5-F6A6-499A-8F7B-1720E17000C9}" type="presOf" srcId="{CCA299CE-1C71-414B-B123-5947BC30DB27}" destId="{7EC0E330-9B8A-426A-B338-DD56C7C953D2}" srcOrd="0" destOrd="0" presId="urn:microsoft.com/office/officeart/2005/8/layout/chevron2"/>
    <dgm:cxn modelId="{F4E1C057-182D-45B3-A685-66B7F87B95E6}" srcId="{CCA299CE-1C71-414B-B123-5947BC30DB27}" destId="{2AABB3DF-7D19-47DE-8B40-75FC9A0F1264}" srcOrd="1" destOrd="0" parTransId="{D259C1B1-7708-4076-B812-FAFBED8211FB}" sibTransId="{916CCC12-C880-4039-8582-E6A1F639A53B}"/>
    <dgm:cxn modelId="{C8B6EDFE-1344-4BB6-9137-8B8ACFD7884F}" srcId="{CCA299CE-1C71-414B-B123-5947BC30DB27}" destId="{22C683AA-4519-4DF8-A898-C0569905FC95}" srcOrd="0" destOrd="0" parTransId="{66684765-576C-4B9F-A223-F3D7148D3D7B}" sibTransId="{3E22563C-9EB2-4356-9937-14263E7DD25C}"/>
    <dgm:cxn modelId="{4A8359C7-20C3-45CE-A5F0-A7C9C3FC0F02}" srcId="{CCA299CE-1C71-414B-B123-5947BC30DB27}" destId="{7FC85C8E-12BC-4B2E-A7E0-0D52059423D2}" srcOrd="2" destOrd="0" parTransId="{6C959F4B-B8E6-4D09-BB5B-059F4854AAD2}" sibTransId="{2773824A-D869-4FC4-B7FD-11D393DDCB6B}"/>
    <dgm:cxn modelId="{9B9D1399-7B79-408E-8A01-7C34D7B5111A}" type="presParOf" srcId="{7EC0E330-9B8A-426A-B338-DD56C7C953D2}" destId="{373EF38B-257C-4278-AB42-74B239915B24}" srcOrd="0" destOrd="0" presId="urn:microsoft.com/office/officeart/2005/8/layout/chevron2"/>
    <dgm:cxn modelId="{FF0773C0-D393-47C8-9A18-27BFCAD7CB26}" type="presParOf" srcId="{373EF38B-257C-4278-AB42-74B239915B24}" destId="{69774890-F965-49FD-80A5-320EA211D67F}" srcOrd="0" destOrd="0" presId="urn:microsoft.com/office/officeart/2005/8/layout/chevron2"/>
    <dgm:cxn modelId="{9D4F47B0-DF1B-4E8A-8845-D63955E4C506}" type="presParOf" srcId="{373EF38B-257C-4278-AB42-74B239915B24}" destId="{25254A5E-E0B4-4BFD-B11B-4D21B82DE45B}" srcOrd="1" destOrd="0" presId="urn:microsoft.com/office/officeart/2005/8/layout/chevron2"/>
    <dgm:cxn modelId="{0544465B-C0DE-4625-A25A-E1B9F5BEF960}" type="presParOf" srcId="{7EC0E330-9B8A-426A-B338-DD56C7C953D2}" destId="{CBF436FE-1869-4174-9CBC-32541A3B0FF3}" srcOrd="1" destOrd="0" presId="urn:microsoft.com/office/officeart/2005/8/layout/chevron2"/>
    <dgm:cxn modelId="{D40C893C-9C9D-4C32-9774-EBDC0F679D5F}" type="presParOf" srcId="{7EC0E330-9B8A-426A-B338-DD56C7C953D2}" destId="{2E481E0E-94A1-4BB2-8CFB-423318C0F4BC}" srcOrd="2" destOrd="0" presId="urn:microsoft.com/office/officeart/2005/8/layout/chevron2"/>
    <dgm:cxn modelId="{429DFA37-13E7-4DE0-B6B1-A37A89BCE0AE}" type="presParOf" srcId="{2E481E0E-94A1-4BB2-8CFB-423318C0F4BC}" destId="{28661A7E-429F-4D2E-88C7-5947D2D236B9}" srcOrd="0" destOrd="0" presId="urn:microsoft.com/office/officeart/2005/8/layout/chevron2"/>
    <dgm:cxn modelId="{7062C82C-E10B-4135-A42F-8E9DE8FE08CD}" type="presParOf" srcId="{2E481E0E-94A1-4BB2-8CFB-423318C0F4BC}" destId="{35ACA3E4-9432-4932-9530-058878FF6373}" srcOrd="1" destOrd="0" presId="urn:microsoft.com/office/officeart/2005/8/layout/chevron2"/>
    <dgm:cxn modelId="{9C18B085-6C57-488F-8BFD-F22D10B6BE26}" type="presParOf" srcId="{7EC0E330-9B8A-426A-B338-DD56C7C953D2}" destId="{AECC3717-AC39-4145-A01E-03B933F3F491}" srcOrd="3" destOrd="0" presId="urn:microsoft.com/office/officeart/2005/8/layout/chevron2"/>
    <dgm:cxn modelId="{4D953B04-5DBB-4ECF-B6E4-1C6C0204D93C}" type="presParOf" srcId="{7EC0E330-9B8A-426A-B338-DD56C7C953D2}" destId="{FCC018D2-CA53-4A63-89EA-91A6D49879AA}" srcOrd="4" destOrd="0" presId="urn:microsoft.com/office/officeart/2005/8/layout/chevron2"/>
    <dgm:cxn modelId="{1B263705-AB00-4104-A4B7-704440FABA9F}" type="presParOf" srcId="{FCC018D2-CA53-4A63-89EA-91A6D49879AA}" destId="{E1BF32D7-658C-40DD-8D67-75579E4ECADE}" srcOrd="0" destOrd="0" presId="urn:microsoft.com/office/officeart/2005/8/layout/chevron2"/>
    <dgm:cxn modelId="{DE96AEE6-9D3B-4213-A8E8-0D1946BAB3C5}" type="presParOf" srcId="{FCC018D2-CA53-4A63-89EA-91A6D49879AA}" destId="{E784DEC3-75CC-4F40-BF01-F982B8A5285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AB930A1-7776-4B17-8AFA-44D0A757D9A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20D657-B1B1-4269-878F-6ECC5CB68D05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err="1" smtClean="0"/>
            <a:t>Вашуров</a:t>
          </a:r>
          <a:r>
            <a:rPr lang="ru-RU" sz="2000" dirty="0" smtClean="0"/>
            <a:t> Александр, 1996 г.р., (</a:t>
          </a:r>
          <a:r>
            <a:rPr lang="ru-RU" sz="2000" dirty="0" err="1" smtClean="0"/>
            <a:t>тр.Шикшин</a:t>
          </a:r>
          <a:r>
            <a:rPr lang="ru-RU" sz="2000" dirty="0" smtClean="0"/>
            <a:t> В.Д.)</a:t>
          </a:r>
        </a:p>
        <a:p>
          <a:r>
            <a:rPr lang="ru-RU" sz="2000" dirty="0" smtClean="0"/>
            <a:t>- 1 место на первенстве Европы среди юношей до 20 лет в составе сборной России</a:t>
          </a:r>
        </a:p>
        <a:p>
          <a:r>
            <a:rPr lang="ru-RU" sz="2000" dirty="0" smtClean="0"/>
            <a:t>- 1 место на командном чемпионате России среди мужчин</a:t>
          </a:r>
          <a:endParaRPr lang="ru-RU" sz="2000" dirty="0"/>
        </a:p>
      </dgm:t>
    </dgm:pt>
    <dgm:pt modelId="{9426747C-03B4-4045-BEBD-9172A042D3FD}" type="parTrans" cxnId="{794BCAFA-ABCD-4EA1-8C13-9016AFD769E0}">
      <dgm:prSet/>
      <dgm:spPr/>
      <dgm:t>
        <a:bodyPr/>
        <a:lstStyle/>
        <a:p>
          <a:endParaRPr lang="ru-RU"/>
        </a:p>
      </dgm:t>
    </dgm:pt>
    <dgm:pt modelId="{F59797FC-5142-4340-A46F-748FC5B10EA2}" type="sibTrans" cxnId="{794BCAFA-ABCD-4EA1-8C13-9016AFD769E0}">
      <dgm:prSet/>
      <dgm:spPr/>
      <dgm:t>
        <a:bodyPr/>
        <a:lstStyle/>
        <a:p>
          <a:endParaRPr lang="ru-RU"/>
        </a:p>
      </dgm:t>
    </dgm:pt>
    <dgm:pt modelId="{5C440E08-37BF-4AAC-A108-F76BFDD2B4B9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Попов Степан, 1999 г.р. (</a:t>
          </a:r>
          <a:r>
            <a:rPr lang="ru-RU" dirty="0" err="1" smtClean="0"/>
            <a:t>тр.Шикшин</a:t>
          </a:r>
          <a:r>
            <a:rPr lang="ru-RU" dirty="0" smtClean="0"/>
            <a:t> В.Д.)</a:t>
          </a:r>
        </a:p>
        <a:p>
          <a:r>
            <a:rPr lang="ru-RU" dirty="0" smtClean="0"/>
            <a:t>- 1 место на первенстве Европы среди юношей до 20 лет в составе сборной России</a:t>
          </a:r>
        </a:p>
        <a:p>
          <a:r>
            <a:rPr lang="ru-RU" dirty="0" smtClean="0"/>
            <a:t>- 1 место на командном чемпионате России среди мужчин</a:t>
          </a:r>
        </a:p>
        <a:p>
          <a:r>
            <a:rPr lang="ru-RU" dirty="0" smtClean="0"/>
            <a:t>- 3 место на первенстве России среди юношей до 20 лет</a:t>
          </a:r>
          <a:endParaRPr lang="ru-RU" dirty="0"/>
        </a:p>
      </dgm:t>
    </dgm:pt>
    <dgm:pt modelId="{223AD53C-6084-48A3-AE97-CD7F15AFBC8E}" type="parTrans" cxnId="{C83C3B77-A785-4DDD-BA25-9956813DC317}">
      <dgm:prSet/>
      <dgm:spPr/>
      <dgm:t>
        <a:bodyPr/>
        <a:lstStyle/>
        <a:p>
          <a:endParaRPr lang="ru-RU"/>
        </a:p>
      </dgm:t>
    </dgm:pt>
    <dgm:pt modelId="{D008C35F-E934-4905-84FD-3B96F5444D80}" type="sibTrans" cxnId="{C83C3B77-A785-4DDD-BA25-9956813DC317}">
      <dgm:prSet/>
      <dgm:spPr/>
      <dgm:t>
        <a:bodyPr/>
        <a:lstStyle/>
        <a:p>
          <a:endParaRPr lang="ru-RU"/>
        </a:p>
      </dgm:t>
    </dgm:pt>
    <dgm:pt modelId="{8E3F9A37-FD33-443B-9CF6-97333981FABE}">
      <dgm:prSet/>
      <dgm:spPr/>
      <dgm:t>
        <a:bodyPr/>
        <a:lstStyle/>
        <a:p>
          <a:endParaRPr lang="ru-RU"/>
        </a:p>
      </dgm:t>
    </dgm:pt>
    <dgm:pt modelId="{930CAC40-D5FB-4657-A73A-0D6426504173}" type="parTrans" cxnId="{60BAB76E-C73F-4D08-96BC-856923CE8269}">
      <dgm:prSet/>
      <dgm:spPr/>
    </dgm:pt>
    <dgm:pt modelId="{543070F8-3399-43C7-AF2A-7296581ED4FB}" type="sibTrans" cxnId="{60BAB76E-C73F-4D08-96BC-856923CE8269}">
      <dgm:prSet/>
      <dgm:spPr/>
    </dgm:pt>
    <dgm:pt modelId="{1D72ECB5-828F-4A29-AF43-7BCB87639348}">
      <dgm:prSet custT="1"/>
      <dgm:spPr/>
      <dgm:t>
        <a:bodyPr/>
        <a:lstStyle/>
        <a:p>
          <a:r>
            <a:rPr lang="ru-RU" sz="1600" dirty="0" err="1" smtClean="0"/>
            <a:t>Милюткин</a:t>
          </a:r>
          <a:r>
            <a:rPr lang="ru-RU" sz="1600" dirty="0" smtClean="0"/>
            <a:t> Дмитрий, 1998 г.р., (</a:t>
          </a:r>
          <a:r>
            <a:rPr lang="ru-RU" sz="1600" dirty="0" err="1" smtClean="0"/>
            <a:t>тр.Шикшин</a:t>
          </a:r>
          <a:r>
            <a:rPr lang="ru-RU" sz="1600" dirty="0" smtClean="0"/>
            <a:t> В.Д.)</a:t>
          </a:r>
        </a:p>
        <a:p>
          <a:r>
            <a:rPr lang="ru-RU" sz="1600" dirty="0" smtClean="0"/>
            <a:t>- 1 место на первенстве Европы среди юношей до 20 лет в составе сборной России</a:t>
          </a:r>
          <a:endParaRPr lang="ru-RU" sz="1600" dirty="0"/>
        </a:p>
      </dgm:t>
    </dgm:pt>
    <dgm:pt modelId="{A8E7EF36-8CE5-43A7-88F6-807AED893D91}" type="parTrans" cxnId="{C0EECC70-CA5F-4DFB-9F4D-E2CBF024CADE}">
      <dgm:prSet/>
      <dgm:spPr/>
    </dgm:pt>
    <dgm:pt modelId="{DB72B7ED-90CE-4A54-9381-43F518440181}" type="sibTrans" cxnId="{C0EECC70-CA5F-4DFB-9F4D-E2CBF024CADE}">
      <dgm:prSet/>
      <dgm:spPr/>
    </dgm:pt>
    <dgm:pt modelId="{ED3CE00B-4E03-4858-A38B-A4E751ABAB95}" type="pres">
      <dgm:prSet presAssocID="{2AB930A1-7776-4B17-8AFA-44D0A757D9A8}" presName="matrix" presStyleCnt="0">
        <dgm:presLayoutVars>
          <dgm:chMax val="1"/>
          <dgm:dir/>
          <dgm:resizeHandles val="exact"/>
        </dgm:presLayoutVars>
      </dgm:prSet>
      <dgm:spPr/>
    </dgm:pt>
    <dgm:pt modelId="{E326B395-8D0E-4BA0-B920-AC652080E797}" type="pres">
      <dgm:prSet presAssocID="{2AB930A1-7776-4B17-8AFA-44D0A757D9A8}" presName="axisShape" presStyleLbl="bgShp" presStyleIdx="0" presStyleCnt="1"/>
      <dgm:spPr/>
    </dgm:pt>
    <dgm:pt modelId="{6554306F-B8EF-4AB0-B9EB-58B776BF3232}" type="pres">
      <dgm:prSet presAssocID="{2AB930A1-7776-4B17-8AFA-44D0A757D9A8}" presName="rect1" presStyleLbl="node1" presStyleIdx="0" presStyleCnt="4" custScaleX="233075" custScaleY="126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11547-FFE3-49EB-B896-735F4071DE6E}" type="pres">
      <dgm:prSet presAssocID="{2AB930A1-7776-4B17-8AFA-44D0A757D9A8}" presName="rect2" presStyleLbl="node1" presStyleIdx="1" presStyleCnt="4" custScaleX="249426" custLinFactY="13060" custLinFactNeighborX="23578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1F32F-CD68-40B4-B866-64E9CD564BBE}" type="pres">
      <dgm:prSet presAssocID="{2AB930A1-7776-4B17-8AFA-44D0A757D9A8}" presName="rect3" presStyleLbl="node1" presStyleIdx="2" presStyleCnt="4" custLinFactNeighborX="-74440" custLinFactNeighborY="-1566">
        <dgm:presLayoutVars>
          <dgm:chMax val="0"/>
          <dgm:chPref val="0"/>
          <dgm:bulletEnabled val="1"/>
        </dgm:presLayoutVars>
      </dgm:prSet>
      <dgm:spPr/>
    </dgm:pt>
    <dgm:pt modelId="{B4669174-1B3C-443E-A8F3-BF3DA0CFF229}" type="pres">
      <dgm:prSet presAssocID="{2AB930A1-7776-4B17-8AFA-44D0A757D9A8}" presName="rect4" presStyleLbl="node1" presStyleIdx="3" presStyleCnt="4" custLinFactX="-80445" custLinFactNeighborX="-100000" custLinFactNeighborY="-73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EECC70-CA5F-4DFB-9F4D-E2CBF024CADE}" srcId="{2AB930A1-7776-4B17-8AFA-44D0A757D9A8}" destId="{1D72ECB5-828F-4A29-AF43-7BCB87639348}" srcOrd="3" destOrd="0" parTransId="{A8E7EF36-8CE5-43A7-88F6-807AED893D91}" sibTransId="{DB72B7ED-90CE-4A54-9381-43F518440181}"/>
    <dgm:cxn modelId="{C83C3B77-A785-4DDD-BA25-9956813DC317}" srcId="{2AB930A1-7776-4B17-8AFA-44D0A757D9A8}" destId="{5C440E08-37BF-4AAC-A108-F76BFDD2B4B9}" srcOrd="1" destOrd="0" parTransId="{223AD53C-6084-48A3-AE97-CD7F15AFBC8E}" sibTransId="{D008C35F-E934-4905-84FD-3B96F5444D80}"/>
    <dgm:cxn modelId="{60BAB76E-C73F-4D08-96BC-856923CE8269}" srcId="{2AB930A1-7776-4B17-8AFA-44D0A757D9A8}" destId="{8E3F9A37-FD33-443B-9CF6-97333981FABE}" srcOrd="2" destOrd="0" parTransId="{930CAC40-D5FB-4657-A73A-0D6426504173}" sibTransId="{543070F8-3399-43C7-AF2A-7296581ED4FB}"/>
    <dgm:cxn modelId="{50C9B756-54E6-401E-BF7A-75A30873BCA1}" type="presOf" srcId="{F020D657-B1B1-4269-878F-6ECC5CB68D05}" destId="{6554306F-B8EF-4AB0-B9EB-58B776BF3232}" srcOrd="0" destOrd="0" presId="urn:microsoft.com/office/officeart/2005/8/layout/matrix2"/>
    <dgm:cxn modelId="{58CEABFF-024B-4A81-9569-45D32B3933F3}" type="presOf" srcId="{8E3F9A37-FD33-443B-9CF6-97333981FABE}" destId="{9151F32F-CD68-40B4-B866-64E9CD564BBE}" srcOrd="0" destOrd="0" presId="urn:microsoft.com/office/officeart/2005/8/layout/matrix2"/>
    <dgm:cxn modelId="{07399F47-0503-4B65-A67A-3B4E2A47C5D9}" type="presOf" srcId="{1D72ECB5-828F-4A29-AF43-7BCB87639348}" destId="{B4669174-1B3C-443E-A8F3-BF3DA0CFF229}" srcOrd="0" destOrd="0" presId="urn:microsoft.com/office/officeart/2005/8/layout/matrix2"/>
    <dgm:cxn modelId="{794BCAFA-ABCD-4EA1-8C13-9016AFD769E0}" srcId="{2AB930A1-7776-4B17-8AFA-44D0A757D9A8}" destId="{F020D657-B1B1-4269-878F-6ECC5CB68D05}" srcOrd="0" destOrd="0" parTransId="{9426747C-03B4-4045-BEBD-9172A042D3FD}" sibTransId="{F59797FC-5142-4340-A46F-748FC5B10EA2}"/>
    <dgm:cxn modelId="{E0DB71A7-A8E7-4A5B-B881-256E299FD20F}" type="presOf" srcId="{5C440E08-37BF-4AAC-A108-F76BFDD2B4B9}" destId="{C8411547-FFE3-49EB-B896-735F4071DE6E}" srcOrd="0" destOrd="0" presId="urn:microsoft.com/office/officeart/2005/8/layout/matrix2"/>
    <dgm:cxn modelId="{06B19267-272D-4F35-9833-650A66D030C4}" type="presOf" srcId="{2AB930A1-7776-4B17-8AFA-44D0A757D9A8}" destId="{ED3CE00B-4E03-4858-A38B-A4E751ABAB95}" srcOrd="0" destOrd="0" presId="urn:microsoft.com/office/officeart/2005/8/layout/matrix2"/>
    <dgm:cxn modelId="{A5AB7ADB-991A-48D8-B9B4-BA811D62E3EB}" type="presParOf" srcId="{ED3CE00B-4E03-4858-A38B-A4E751ABAB95}" destId="{E326B395-8D0E-4BA0-B920-AC652080E797}" srcOrd="0" destOrd="0" presId="urn:microsoft.com/office/officeart/2005/8/layout/matrix2"/>
    <dgm:cxn modelId="{7950EA32-182D-4268-A14A-976E06F3BE42}" type="presParOf" srcId="{ED3CE00B-4E03-4858-A38B-A4E751ABAB95}" destId="{6554306F-B8EF-4AB0-B9EB-58B776BF3232}" srcOrd="1" destOrd="0" presId="urn:microsoft.com/office/officeart/2005/8/layout/matrix2"/>
    <dgm:cxn modelId="{7EA9FD98-F92B-4E04-A041-D4E27CB2EA57}" type="presParOf" srcId="{ED3CE00B-4E03-4858-A38B-A4E751ABAB95}" destId="{C8411547-FFE3-49EB-B896-735F4071DE6E}" srcOrd="2" destOrd="0" presId="urn:microsoft.com/office/officeart/2005/8/layout/matrix2"/>
    <dgm:cxn modelId="{6D8C9505-C4FF-4A90-8446-301848037AA9}" type="presParOf" srcId="{ED3CE00B-4E03-4858-A38B-A4E751ABAB95}" destId="{9151F32F-CD68-40B4-B866-64E9CD564BBE}" srcOrd="3" destOrd="0" presId="urn:microsoft.com/office/officeart/2005/8/layout/matrix2"/>
    <dgm:cxn modelId="{5ED35B20-F56F-4C60-9F1A-33E2D3B4D640}" type="presParOf" srcId="{ED3CE00B-4E03-4858-A38B-A4E751ABAB95}" destId="{B4669174-1B3C-443E-A8F3-BF3DA0CFF22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2346BB5-F68A-4A5E-8F3A-DFE4EACE5A41}" type="doc">
      <dgm:prSet loTypeId="urn:microsoft.com/office/officeart/2005/8/layout/matrix2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AF5E40-AE6D-40AB-861F-9347D26DF13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err="1" smtClean="0"/>
            <a:t>Немлий</a:t>
          </a:r>
          <a:r>
            <a:rPr lang="ru-RU" sz="1800" dirty="0" smtClean="0"/>
            <a:t> Игорь, 1987 г.р. (</a:t>
          </a:r>
          <a:r>
            <a:rPr lang="ru-RU" sz="1800" dirty="0" err="1" smtClean="0"/>
            <a:t>тр.Шикшин</a:t>
          </a:r>
          <a:r>
            <a:rPr lang="ru-RU" sz="1800" dirty="0" smtClean="0"/>
            <a:t> В.Д.)</a:t>
          </a:r>
        </a:p>
        <a:p>
          <a:r>
            <a:rPr lang="ru-RU" sz="1800" dirty="0" smtClean="0"/>
            <a:t>- 1 место на  командном чемпионате России среди мужчин</a:t>
          </a:r>
        </a:p>
        <a:p>
          <a:r>
            <a:rPr lang="ru-RU" sz="1800" dirty="0" smtClean="0"/>
            <a:t>- 3 место на чемпионате ПФО среди мужчин</a:t>
          </a:r>
          <a:endParaRPr lang="ru-RU" sz="1800" dirty="0"/>
        </a:p>
      </dgm:t>
    </dgm:pt>
    <dgm:pt modelId="{2BDBDA11-D948-4FF0-9469-B5D5C304C379}" type="parTrans" cxnId="{9B3A5C0F-B540-43E1-8CD1-8F3866E643EE}">
      <dgm:prSet/>
      <dgm:spPr/>
      <dgm:t>
        <a:bodyPr/>
        <a:lstStyle/>
        <a:p>
          <a:endParaRPr lang="ru-RU"/>
        </a:p>
      </dgm:t>
    </dgm:pt>
    <dgm:pt modelId="{BABA3556-700A-4968-A20A-3C3BF8EA62B7}" type="sibTrans" cxnId="{9B3A5C0F-B540-43E1-8CD1-8F3866E643EE}">
      <dgm:prSet/>
      <dgm:spPr/>
      <dgm:t>
        <a:bodyPr/>
        <a:lstStyle/>
        <a:p>
          <a:endParaRPr lang="ru-RU"/>
        </a:p>
      </dgm:t>
    </dgm:pt>
    <dgm:pt modelId="{54F05929-7FF2-480B-91A1-1ABA9501CBAE}">
      <dgm:prSet phldrT="[Текст]" custT="1"/>
      <dgm:spPr/>
      <dgm:t>
        <a:bodyPr/>
        <a:lstStyle/>
        <a:p>
          <a:r>
            <a:rPr lang="ru-RU" sz="2000" dirty="0" smtClean="0"/>
            <a:t>Тарасов Руслан, 2008 г.р. (</a:t>
          </a:r>
          <a:r>
            <a:rPr lang="ru-RU" sz="2000" dirty="0" err="1" smtClean="0"/>
            <a:t>тр.Шарафеева</a:t>
          </a:r>
          <a:r>
            <a:rPr lang="ru-RU" sz="2000" dirty="0" smtClean="0"/>
            <a:t> Г.Р.)</a:t>
          </a:r>
        </a:p>
        <a:p>
          <a:r>
            <a:rPr lang="ru-RU" sz="2000" dirty="0" smtClean="0"/>
            <a:t>- 1 место на первенстве ПФО среди юношей до 12 лет </a:t>
          </a:r>
          <a:endParaRPr lang="ru-RU" sz="2000" dirty="0"/>
        </a:p>
      </dgm:t>
    </dgm:pt>
    <dgm:pt modelId="{74B64278-D2E2-4178-AEC6-3377DEDD2202}" type="parTrans" cxnId="{92F1D56D-34BC-4034-A628-4FE7B983E8E8}">
      <dgm:prSet/>
      <dgm:spPr/>
      <dgm:t>
        <a:bodyPr/>
        <a:lstStyle/>
        <a:p>
          <a:endParaRPr lang="ru-RU"/>
        </a:p>
      </dgm:t>
    </dgm:pt>
    <dgm:pt modelId="{87089961-851A-41A2-A3AE-C7DA05AE7953}" type="sibTrans" cxnId="{92F1D56D-34BC-4034-A628-4FE7B983E8E8}">
      <dgm:prSet/>
      <dgm:spPr/>
      <dgm:t>
        <a:bodyPr/>
        <a:lstStyle/>
        <a:p>
          <a:endParaRPr lang="ru-RU"/>
        </a:p>
      </dgm:t>
    </dgm:pt>
    <dgm:pt modelId="{1A8BF416-4D8C-4B32-82A0-D49AA11AB314}">
      <dgm:prSet phldrT="[Текст]"/>
      <dgm:spPr/>
      <dgm:t>
        <a:bodyPr/>
        <a:lstStyle/>
        <a:p>
          <a:r>
            <a:rPr lang="ru-RU" dirty="0" smtClean="0"/>
            <a:t>Хафизов Анджей, 1999 г.р. (</a:t>
          </a:r>
          <a:r>
            <a:rPr lang="ru-RU" dirty="0" err="1" smtClean="0"/>
            <a:t>тр.Шарафеева</a:t>
          </a:r>
          <a:r>
            <a:rPr lang="ru-RU" dirty="0" smtClean="0"/>
            <a:t> Г.Р.)</a:t>
          </a:r>
        </a:p>
        <a:p>
          <a:r>
            <a:rPr lang="ru-RU" dirty="0" smtClean="0"/>
            <a:t>- 2 место на первенстве ПФО среди юношей до 16 лет</a:t>
          </a:r>
          <a:endParaRPr lang="ru-RU" dirty="0"/>
        </a:p>
      </dgm:t>
    </dgm:pt>
    <dgm:pt modelId="{6740E98E-726C-4493-9DD6-C0B825B8787B}" type="parTrans" cxnId="{8E064615-9FCC-4FBF-9A7C-E5796A7BD785}">
      <dgm:prSet/>
      <dgm:spPr/>
      <dgm:t>
        <a:bodyPr/>
        <a:lstStyle/>
        <a:p>
          <a:endParaRPr lang="ru-RU"/>
        </a:p>
      </dgm:t>
    </dgm:pt>
    <dgm:pt modelId="{44A9C4C3-E961-4D35-BEBD-79AA776E7CE9}" type="sibTrans" cxnId="{8E064615-9FCC-4FBF-9A7C-E5796A7BD785}">
      <dgm:prSet/>
      <dgm:spPr/>
      <dgm:t>
        <a:bodyPr/>
        <a:lstStyle/>
        <a:p>
          <a:endParaRPr lang="ru-RU"/>
        </a:p>
      </dgm:t>
    </dgm:pt>
    <dgm:pt modelId="{D45F882C-3674-45F2-B36E-B493C730D426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Хусаинов Аскар, 2008 г.р. (</a:t>
          </a:r>
          <a:r>
            <a:rPr lang="ru-RU" dirty="0" err="1" smtClean="0"/>
            <a:t>тр.Шарафеева</a:t>
          </a:r>
          <a:r>
            <a:rPr lang="ru-RU" dirty="0" smtClean="0"/>
            <a:t> Г.Р.)</a:t>
          </a:r>
        </a:p>
        <a:p>
          <a:r>
            <a:rPr lang="ru-RU" dirty="0" smtClean="0"/>
            <a:t>- 2 место на первенстве ПФО среди юношей до 12 лет</a:t>
          </a:r>
          <a:endParaRPr lang="ru-RU" dirty="0"/>
        </a:p>
      </dgm:t>
    </dgm:pt>
    <dgm:pt modelId="{764F2769-16E2-426A-B769-4C9B2ADDECF6}" type="parTrans" cxnId="{A140B4AB-BF81-4D83-9459-7F6CE6A3F568}">
      <dgm:prSet/>
      <dgm:spPr/>
      <dgm:t>
        <a:bodyPr/>
        <a:lstStyle/>
        <a:p>
          <a:endParaRPr lang="ru-RU"/>
        </a:p>
      </dgm:t>
    </dgm:pt>
    <dgm:pt modelId="{0E75DBE9-3486-4720-B7BC-510315BDBC52}" type="sibTrans" cxnId="{A140B4AB-BF81-4D83-9459-7F6CE6A3F568}">
      <dgm:prSet/>
      <dgm:spPr/>
      <dgm:t>
        <a:bodyPr/>
        <a:lstStyle/>
        <a:p>
          <a:endParaRPr lang="ru-RU"/>
        </a:p>
      </dgm:t>
    </dgm:pt>
    <dgm:pt modelId="{1003C17C-82BF-459F-9510-0342C24C9711}">
      <dgm:prSet/>
      <dgm:spPr/>
    </dgm:pt>
    <dgm:pt modelId="{60F58426-BCE1-488A-906F-B119CBA79374}" type="parTrans" cxnId="{7DB184CF-9678-41B4-9163-540469F26F08}">
      <dgm:prSet/>
      <dgm:spPr/>
      <dgm:t>
        <a:bodyPr/>
        <a:lstStyle/>
        <a:p>
          <a:endParaRPr lang="ru-RU"/>
        </a:p>
      </dgm:t>
    </dgm:pt>
    <dgm:pt modelId="{91321D67-80A6-4692-ABB1-DE5018310FA5}" type="sibTrans" cxnId="{7DB184CF-9678-41B4-9163-540469F26F08}">
      <dgm:prSet/>
      <dgm:spPr/>
      <dgm:t>
        <a:bodyPr/>
        <a:lstStyle/>
        <a:p>
          <a:endParaRPr lang="ru-RU"/>
        </a:p>
      </dgm:t>
    </dgm:pt>
    <dgm:pt modelId="{F498C478-A7C4-4FAB-850B-D7316EA60376}">
      <dgm:prSet/>
      <dgm:spPr/>
    </dgm:pt>
    <dgm:pt modelId="{844C5F92-8A11-4FB0-96A3-AB79856CE7A2}" type="parTrans" cxnId="{05F20EBE-E69D-4556-BED4-9DB4F5B8206E}">
      <dgm:prSet/>
      <dgm:spPr/>
      <dgm:t>
        <a:bodyPr/>
        <a:lstStyle/>
        <a:p>
          <a:endParaRPr lang="ru-RU"/>
        </a:p>
      </dgm:t>
    </dgm:pt>
    <dgm:pt modelId="{9B09F717-9119-4C73-B3F8-F4E6D2485DC0}" type="sibTrans" cxnId="{05F20EBE-E69D-4556-BED4-9DB4F5B8206E}">
      <dgm:prSet/>
      <dgm:spPr/>
      <dgm:t>
        <a:bodyPr/>
        <a:lstStyle/>
        <a:p>
          <a:endParaRPr lang="ru-RU"/>
        </a:p>
      </dgm:t>
    </dgm:pt>
    <dgm:pt modelId="{AA92B234-7D1A-4121-B203-1D6617A6F54D}" type="pres">
      <dgm:prSet presAssocID="{02346BB5-F68A-4A5E-8F3A-DFE4EACE5A41}" presName="matrix" presStyleCnt="0">
        <dgm:presLayoutVars>
          <dgm:chMax val="1"/>
          <dgm:dir/>
          <dgm:resizeHandles val="exact"/>
        </dgm:presLayoutVars>
      </dgm:prSet>
      <dgm:spPr/>
    </dgm:pt>
    <dgm:pt modelId="{D7455547-93AC-4781-A7B2-8C5370B9CF1F}" type="pres">
      <dgm:prSet presAssocID="{02346BB5-F68A-4A5E-8F3A-DFE4EACE5A41}" presName="axisShape" presStyleLbl="bgShp" presStyleIdx="0" presStyleCnt="1" custScaleX="133333"/>
      <dgm:spPr/>
    </dgm:pt>
    <dgm:pt modelId="{155E615F-9E60-4714-8C7C-96416D716212}" type="pres">
      <dgm:prSet presAssocID="{02346BB5-F68A-4A5E-8F3A-DFE4EACE5A41}" presName="rect1" presStyleLbl="node1" presStyleIdx="0" presStyleCnt="4" custScaleX="164749" custScaleY="101750" custLinFactNeighborX="-31499" custLinFactNeighborY="-26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22300-7E4B-4CBC-8347-EE6460F232DD}" type="pres">
      <dgm:prSet presAssocID="{02346BB5-F68A-4A5E-8F3A-DFE4EACE5A41}" presName="rect2" presStyleLbl="node1" presStyleIdx="1" presStyleCnt="4" custScaleX="157748" custScaleY="105251" custLinFactNeighborX="27999" custLinFactNeighborY="-1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A2B45-2036-4465-9757-D0B16778A6CD}" type="pres">
      <dgm:prSet presAssocID="{02346BB5-F68A-4A5E-8F3A-DFE4EACE5A41}" presName="rect3" presStyleLbl="node1" presStyleIdx="2" presStyleCnt="4" custScaleX="157749" custScaleY="104747" custLinFactNeighborX="-29042" custLinFactNeighborY="4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2F28E-E617-40BE-88D1-9E62000BE7C0}" type="pres">
      <dgm:prSet presAssocID="{02346BB5-F68A-4A5E-8F3A-DFE4EACE5A41}" presName="rect4" presStyleLbl="node1" presStyleIdx="3" presStyleCnt="4" custScaleX="162496" custScaleY="104746" custLinFactNeighborX="32998" custLinFactNeighborY="4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064615-9FCC-4FBF-9A7C-E5796A7BD785}" srcId="{02346BB5-F68A-4A5E-8F3A-DFE4EACE5A41}" destId="{1A8BF416-4D8C-4B32-82A0-D49AA11AB314}" srcOrd="2" destOrd="0" parTransId="{6740E98E-726C-4493-9DD6-C0B825B8787B}" sibTransId="{44A9C4C3-E961-4D35-BEBD-79AA776E7CE9}"/>
    <dgm:cxn modelId="{66BD858B-DCEF-40F8-BA36-60C676EECE11}" type="presOf" srcId="{02346BB5-F68A-4A5E-8F3A-DFE4EACE5A41}" destId="{AA92B234-7D1A-4121-B203-1D6617A6F54D}" srcOrd="0" destOrd="0" presId="urn:microsoft.com/office/officeart/2005/8/layout/matrix2"/>
    <dgm:cxn modelId="{EB3B2046-6026-438B-837D-3CDDBD1D9ABA}" type="presOf" srcId="{54F05929-7FF2-480B-91A1-1ABA9501CBAE}" destId="{94522300-7E4B-4CBC-8347-EE6460F232DD}" srcOrd="0" destOrd="0" presId="urn:microsoft.com/office/officeart/2005/8/layout/matrix2"/>
    <dgm:cxn modelId="{92F1D56D-34BC-4034-A628-4FE7B983E8E8}" srcId="{02346BB5-F68A-4A5E-8F3A-DFE4EACE5A41}" destId="{54F05929-7FF2-480B-91A1-1ABA9501CBAE}" srcOrd="1" destOrd="0" parTransId="{74B64278-D2E2-4178-AEC6-3377DEDD2202}" sibTransId="{87089961-851A-41A2-A3AE-C7DA05AE7953}"/>
    <dgm:cxn modelId="{7DB184CF-9678-41B4-9163-540469F26F08}" srcId="{02346BB5-F68A-4A5E-8F3A-DFE4EACE5A41}" destId="{1003C17C-82BF-459F-9510-0342C24C9711}" srcOrd="4" destOrd="0" parTransId="{60F58426-BCE1-488A-906F-B119CBA79374}" sibTransId="{91321D67-80A6-4692-ABB1-DE5018310FA5}"/>
    <dgm:cxn modelId="{63E61FCE-90E6-4AAE-8675-C0CED4900E89}" type="presOf" srcId="{45AF5E40-AE6D-40AB-861F-9347D26DF139}" destId="{155E615F-9E60-4714-8C7C-96416D716212}" srcOrd="0" destOrd="0" presId="urn:microsoft.com/office/officeart/2005/8/layout/matrix2"/>
    <dgm:cxn modelId="{9B3A5C0F-B540-43E1-8CD1-8F3866E643EE}" srcId="{02346BB5-F68A-4A5E-8F3A-DFE4EACE5A41}" destId="{45AF5E40-AE6D-40AB-861F-9347D26DF139}" srcOrd="0" destOrd="0" parTransId="{2BDBDA11-D948-4FF0-9469-B5D5C304C379}" sibTransId="{BABA3556-700A-4968-A20A-3C3BF8EA62B7}"/>
    <dgm:cxn modelId="{F2FE6F4F-DC41-4E15-97F9-9C7BB21DCA7B}" type="presOf" srcId="{D45F882C-3674-45F2-B36E-B493C730D426}" destId="{3252F28E-E617-40BE-88D1-9E62000BE7C0}" srcOrd="0" destOrd="0" presId="urn:microsoft.com/office/officeart/2005/8/layout/matrix2"/>
    <dgm:cxn modelId="{28DFD08F-406F-4086-8BD0-D81DBBA56A44}" type="presOf" srcId="{1A8BF416-4D8C-4B32-82A0-D49AA11AB314}" destId="{AADA2B45-2036-4465-9757-D0B16778A6CD}" srcOrd="0" destOrd="0" presId="urn:microsoft.com/office/officeart/2005/8/layout/matrix2"/>
    <dgm:cxn modelId="{05F20EBE-E69D-4556-BED4-9DB4F5B8206E}" srcId="{02346BB5-F68A-4A5E-8F3A-DFE4EACE5A41}" destId="{F498C478-A7C4-4FAB-850B-D7316EA60376}" srcOrd="5" destOrd="0" parTransId="{844C5F92-8A11-4FB0-96A3-AB79856CE7A2}" sibTransId="{9B09F717-9119-4C73-B3F8-F4E6D2485DC0}"/>
    <dgm:cxn modelId="{A140B4AB-BF81-4D83-9459-7F6CE6A3F568}" srcId="{02346BB5-F68A-4A5E-8F3A-DFE4EACE5A41}" destId="{D45F882C-3674-45F2-B36E-B493C730D426}" srcOrd="3" destOrd="0" parTransId="{764F2769-16E2-426A-B769-4C9B2ADDECF6}" sibTransId="{0E75DBE9-3486-4720-B7BC-510315BDBC52}"/>
    <dgm:cxn modelId="{61FEAD1B-EDB1-4335-9607-D8C00BE95743}" type="presParOf" srcId="{AA92B234-7D1A-4121-B203-1D6617A6F54D}" destId="{D7455547-93AC-4781-A7B2-8C5370B9CF1F}" srcOrd="0" destOrd="0" presId="urn:microsoft.com/office/officeart/2005/8/layout/matrix2"/>
    <dgm:cxn modelId="{961D4E46-A163-49A2-BD6E-EDA00FB852AF}" type="presParOf" srcId="{AA92B234-7D1A-4121-B203-1D6617A6F54D}" destId="{155E615F-9E60-4714-8C7C-96416D716212}" srcOrd="1" destOrd="0" presId="urn:microsoft.com/office/officeart/2005/8/layout/matrix2"/>
    <dgm:cxn modelId="{493639D7-7AD1-4972-8FCA-CAAADC5F8E84}" type="presParOf" srcId="{AA92B234-7D1A-4121-B203-1D6617A6F54D}" destId="{94522300-7E4B-4CBC-8347-EE6460F232DD}" srcOrd="2" destOrd="0" presId="urn:microsoft.com/office/officeart/2005/8/layout/matrix2"/>
    <dgm:cxn modelId="{C6791BA3-A610-4891-8C72-5F901F78DE8A}" type="presParOf" srcId="{AA92B234-7D1A-4121-B203-1D6617A6F54D}" destId="{AADA2B45-2036-4465-9757-D0B16778A6CD}" srcOrd="3" destOrd="0" presId="urn:microsoft.com/office/officeart/2005/8/layout/matrix2"/>
    <dgm:cxn modelId="{4B4E7C14-4CAC-4661-8776-A08313E3EC63}" type="presParOf" srcId="{AA92B234-7D1A-4121-B203-1D6617A6F54D}" destId="{3252F28E-E617-40BE-88D1-9E62000BE7C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BF1421D-26FF-45FA-84D1-593AFC196A1E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263FC8-D3CB-4A3B-B835-A3BB6B643EA1}">
      <dgm:prSet phldrT="[Текст]"/>
      <dgm:spPr/>
      <dgm:t>
        <a:bodyPr/>
        <a:lstStyle/>
        <a:p>
          <a:r>
            <a:rPr lang="ru-RU" dirty="0" smtClean="0"/>
            <a:t>Первенство г.Казани до 9, 11, 13 и 15 лет по шахматам (3-7 мая)</a:t>
          </a:r>
          <a:endParaRPr lang="ru-RU" dirty="0"/>
        </a:p>
      </dgm:t>
    </dgm:pt>
    <dgm:pt modelId="{E399757B-0EEB-4BF9-8AD5-D55E24562378}" type="parTrans" cxnId="{46B076EC-61C6-4EA3-8572-FB9455AC263B}">
      <dgm:prSet/>
      <dgm:spPr/>
      <dgm:t>
        <a:bodyPr/>
        <a:lstStyle/>
        <a:p>
          <a:endParaRPr lang="ru-RU"/>
        </a:p>
      </dgm:t>
    </dgm:pt>
    <dgm:pt modelId="{D5A2EC6D-A495-42CB-A2DD-8716472A728A}" type="sibTrans" cxnId="{46B076EC-61C6-4EA3-8572-FB9455AC263B}">
      <dgm:prSet/>
      <dgm:spPr/>
      <dgm:t>
        <a:bodyPr/>
        <a:lstStyle/>
        <a:p>
          <a:endParaRPr lang="ru-RU"/>
        </a:p>
      </dgm:t>
    </dgm:pt>
    <dgm:pt modelId="{B14CC996-91CA-444C-BDAE-A8A1F017463F}">
      <dgm:prSet phldrT="[Текст]"/>
      <dgm:spPr/>
      <dgm:t>
        <a:bodyPr/>
        <a:lstStyle/>
        <a:p>
          <a:r>
            <a:rPr lang="ru-RU" dirty="0" smtClean="0"/>
            <a:t>Первенство г.Казани по шахматам среди детских коллективов (26-28 февраля)</a:t>
          </a:r>
          <a:endParaRPr lang="ru-RU" dirty="0"/>
        </a:p>
      </dgm:t>
    </dgm:pt>
    <dgm:pt modelId="{00B66A8E-B2FE-4574-85AD-9F4EFCD67863}" type="parTrans" cxnId="{72FFFBB7-9483-49E6-858F-080E234A2EEE}">
      <dgm:prSet/>
      <dgm:spPr/>
      <dgm:t>
        <a:bodyPr/>
        <a:lstStyle/>
        <a:p>
          <a:endParaRPr lang="ru-RU"/>
        </a:p>
      </dgm:t>
    </dgm:pt>
    <dgm:pt modelId="{EE9987E2-265E-4098-B33F-68E3AA802260}" type="sibTrans" cxnId="{72FFFBB7-9483-49E6-858F-080E234A2EEE}">
      <dgm:prSet/>
      <dgm:spPr/>
      <dgm:t>
        <a:bodyPr/>
        <a:lstStyle/>
        <a:p>
          <a:endParaRPr lang="ru-RU"/>
        </a:p>
      </dgm:t>
    </dgm:pt>
    <dgm:pt modelId="{BDFC4F38-A2F6-4875-B3E8-F5D9AD9D70AD}">
      <dgm:prSet phldrT="[Текст]"/>
      <dgm:spPr/>
      <dgm:t>
        <a:bodyPr/>
        <a:lstStyle/>
        <a:p>
          <a:r>
            <a:rPr lang="ru-RU" dirty="0" smtClean="0"/>
            <a:t>Зональный этап </a:t>
          </a:r>
          <a:r>
            <a:rPr lang="en-US" dirty="0" smtClean="0"/>
            <a:t>VI </a:t>
          </a:r>
          <a:r>
            <a:rPr lang="ru-RU" dirty="0" smtClean="0"/>
            <a:t>Республиканского </a:t>
          </a:r>
          <a:r>
            <a:rPr lang="ru-RU" dirty="0" err="1" smtClean="0"/>
            <a:t>темпотурнира</a:t>
          </a:r>
          <a:r>
            <a:rPr lang="ru-RU" dirty="0" smtClean="0"/>
            <a:t> среди пенсионеров (20 февраля)</a:t>
          </a:r>
          <a:endParaRPr lang="ru-RU" dirty="0"/>
        </a:p>
      </dgm:t>
    </dgm:pt>
    <dgm:pt modelId="{5941A51C-887C-4CE8-9F7A-46DFAC97A6DB}" type="parTrans" cxnId="{8A861006-2764-43FC-AFB8-B731DED33F07}">
      <dgm:prSet/>
      <dgm:spPr/>
      <dgm:t>
        <a:bodyPr/>
        <a:lstStyle/>
        <a:p>
          <a:endParaRPr lang="ru-RU"/>
        </a:p>
      </dgm:t>
    </dgm:pt>
    <dgm:pt modelId="{AA7BE2D0-0AD0-4C13-8E92-237CBBFABB83}" type="sibTrans" cxnId="{8A861006-2764-43FC-AFB8-B731DED33F07}">
      <dgm:prSet/>
      <dgm:spPr/>
      <dgm:t>
        <a:bodyPr/>
        <a:lstStyle/>
        <a:p>
          <a:endParaRPr lang="ru-RU"/>
        </a:p>
      </dgm:t>
    </dgm:pt>
    <dgm:pt modelId="{19577019-CE8D-4E0C-B860-AF8C7A25DE4B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Блицтурнир по шахматам на призы газеты «Бизнес </a:t>
          </a:r>
          <a:r>
            <a:rPr lang="ru-RU" dirty="0" err="1" smtClean="0"/>
            <a:t>Онлайн</a:t>
          </a:r>
          <a:r>
            <a:rPr lang="ru-RU" dirty="0" smtClean="0"/>
            <a:t>» (21 февраля)</a:t>
          </a:r>
          <a:endParaRPr lang="ru-RU" dirty="0"/>
        </a:p>
      </dgm:t>
    </dgm:pt>
    <dgm:pt modelId="{55E370DE-219F-41AB-B963-28BC7F8D7E12}" type="parTrans" cxnId="{265A598F-3628-4F04-8318-A9B7945EAF4D}">
      <dgm:prSet/>
      <dgm:spPr/>
      <dgm:t>
        <a:bodyPr/>
        <a:lstStyle/>
        <a:p>
          <a:endParaRPr lang="ru-RU"/>
        </a:p>
      </dgm:t>
    </dgm:pt>
    <dgm:pt modelId="{4C928CF5-D7E3-452A-80B9-7373BBDCDB89}" type="sibTrans" cxnId="{265A598F-3628-4F04-8318-A9B7945EAF4D}">
      <dgm:prSet/>
      <dgm:spPr/>
      <dgm:t>
        <a:bodyPr/>
        <a:lstStyle/>
        <a:p>
          <a:endParaRPr lang="ru-RU"/>
        </a:p>
      </dgm:t>
    </dgm:pt>
    <dgm:pt modelId="{8DB88405-97FD-4DB2-BC52-78AF853F3C80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Открытый шахматный фестиваль «Весна» (6 марта)</a:t>
          </a:r>
          <a:endParaRPr lang="ru-RU" dirty="0"/>
        </a:p>
      </dgm:t>
    </dgm:pt>
    <dgm:pt modelId="{40C59552-4903-45CF-BDA5-2135F8771B0B}" type="parTrans" cxnId="{4ADB52E7-9A28-4535-AF5B-F03743790A56}">
      <dgm:prSet/>
      <dgm:spPr/>
      <dgm:t>
        <a:bodyPr/>
        <a:lstStyle/>
        <a:p>
          <a:endParaRPr lang="ru-RU"/>
        </a:p>
      </dgm:t>
    </dgm:pt>
    <dgm:pt modelId="{B83FFE3C-63D4-49B4-B166-0186E99E1E43}" type="sibTrans" cxnId="{4ADB52E7-9A28-4535-AF5B-F03743790A56}">
      <dgm:prSet/>
      <dgm:spPr/>
      <dgm:t>
        <a:bodyPr/>
        <a:lstStyle/>
        <a:p>
          <a:endParaRPr lang="ru-RU"/>
        </a:p>
      </dgm:t>
    </dgm:pt>
    <dgm:pt modelId="{9899320D-6936-41A5-9A2D-C23FD51D6FFC}">
      <dgm:prSet/>
      <dgm:spPr/>
      <dgm:t>
        <a:bodyPr/>
        <a:lstStyle/>
        <a:p>
          <a:r>
            <a:rPr lang="ru-RU" dirty="0" smtClean="0"/>
            <a:t>Чемпионат г.Казани среди мужчин (5-13 апреля)</a:t>
          </a:r>
          <a:endParaRPr lang="ru-RU" dirty="0"/>
        </a:p>
      </dgm:t>
    </dgm:pt>
    <dgm:pt modelId="{60497BD0-680B-4A42-A8B6-99D5475D6166}" type="parTrans" cxnId="{3BF1B674-CF42-45A3-8695-E35AA9778303}">
      <dgm:prSet/>
      <dgm:spPr/>
      <dgm:t>
        <a:bodyPr/>
        <a:lstStyle/>
        <a:p>
          <a:endParaRPr lang="ru-RU"/>
        </a:p>
      </dgm:t>
    </dgm:pt>
    <dgm:pt modelId="{621BB77E-52F4-4D1C-ABD9-2425D7DFC7AE}" type="sibTrans" cxnId="{3BF1B674-CF42-45A3-8695-E35AA9778303}">
      <dgm:prSet/>
      <dgm:spPr/>
      <dgm:t>
        <a:bodyPr/>
        <a:lstStyle/>
        <a:p>
          <a:endParaRPr lang="ru-RU"/>
        </a:p>
      </dgm:t>
    </dgm:pt>
    <dgm:pt modelId="{3DDE127A-76F8-4BFA-8945-2E78098B7485}" type="pres">
      <dgm:prSet presAssocID="{ABF1421D-26FF-45FA-84D1-593AFC196A1E}" presName="Name0" presStyleCnt="0">
        <dgm:presLayoutVars>
          <dgm:dir/>
          <dgm:animLvl val="lvl"/>
          <dgm:resizeHandles val="exact"/>
        </dgm:presLayoutVars>
      </dgm:prSet>
      <dgm:spPr/>
    </dgm:pt>
    <dgm:pt modelId="{3A5BC36A-27C6-48C1-B608-3AD0A3022729}" type="pres">
      <dgm:prSet presAssocID="{FB263FC8-D3CB-4A3B-B835-A3BB6B643EA1}" presName="vertFlow" presStyleCnt="0"/>
      <dgm:spPr/>
    </dgm:pt>
    <dgm:pt modelId="{19F8E191-EAC9-4E00-8F2A-ED1830EB9072}" type="pres">
      <dgm:prSet presAssocID="{FB263FC8-D3CB-4A3B-B835-A3BB6B643EA1}" presName="header" presStyleLbl="node1" presStyleIdx="0" presStyleCnt="2" custScaleX="116954" custScaleY="275490"/>
      <dgm:spPr/>
      <dgm:t>
        <a:bodyPr/>
        <a:lstStyle/>
        <a:p>
          <a:endParaRPr lang="ru-RU"/>
        </a:p>
      </dgm:t>
    </dgm:pt>
    <dgm:pt modelId="{E2AFC68D-EA68-40A9-B778-59E96184B227}" type="pres">
      <dgm:prSet presAssocID="{60497BD0-680B-4A42-A8B6-99D5475D6166}" presName="parTrans" presStyleLbl="sibTrans2D1" presStyleIdx="0" presStyleCnt="4"/>
      <dgm:spPr/>
    </dgm:pt>
    <dgm:pt modelId="{B357155A-8450-4635-8A42-5F3E881C7A4F}" type="pres">
      <dgm:prSet presAssocID="{9899320D-6936-41A5-9A2D-C23FD51D6FFC}" presName="child" presStyleLbl="alignAccFollowNode1" presStyleIdx="0" presStyleCnt="4" custScaleX="135358" custScaleY="223789">
        <dgm:presLayoutVars>
          <dgm:chMax val="0"/>
          <dgm:bulletEnabled val="1"/>
        </dgm:presLayoutVars>
      </dgm:prSet>
      <dgm:spPr/>
    </dgm:pt>
    <dgm:pt modelId="{CF698F67-DDF9-4FD3-AE71-AB6586039CE8}" type="pres">
      <dgm:prSet presAssocID="{621BB77E-52F4-4D1C-ABD9-2425D7DFC7AE}" presName="sibTrans" presStyleLbl="sibTrans2D1" presStyleIdx="1" presStyleCnt="4"/>
      <dgm:spPr/>
    </dgm:pt>
    <dgm:pt modelId="{407B903A-EBD0-4E86-ADC1-52F9C5074DB4}" type="pres">
      <dgm:prSet presAssocID="{B14CC996-91CA-444C-BDAE-A8A1F017463F}" presName="child" presStyleLbl="alignAccFollowNode1" presStyleIdx="1" presStyleCnt="4" custScaleX="146617" custScaleY="1984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D8688-AF39-468E-A167-EA95D81823B7}" type="pres">
      <dgm:prSet presAssocID="{FB263FC8-D3CB-4A3B-B835-A3BB6B643EA1}" presName="hSp" presStyleCnt="0"/>
      <dgm:spPr/>
    </dgm:pt>
    <dgm:pt modelId="{D1747D41-4E7A-4615-8704-D7F0D0F7DCFB}" type="pres">
      <dgm:prSet presAssocID="{BDFC4F38-A2F6-4875-B3E8-F5D9AD9D70AD}" presName="vertFlow" presStyleCnt="0"/>
      <dgm:spPr/>
    </dgm:pt>
    <dgm:pt modelId="{FD5AB2AD-E1FC-457F-B6B5-D7794CEE13C7}" type="pres">
      <dgm:prSet presAssocID="{BDFC4F38-A2F6-4875-B3E8-F5D9AD9D70AD}" presName="header" presStyleLbl="node1" presStyleIdx="1" presStyleCnt="2" custScaleX="153596" custScaleY="319890"/>
      <dgm:spPr/>
      <dgm:t>
        <a:bodyPr/>
        <a:lstStyle/>
        <a:p>
          <a:endParaRPr lang="ru-RU"/>
        </a:p>
      </dgm:t>
    </dgm:pt>
    <dgm:pt modelId="{3C1C4025-5BF5-4F8B-8E4A-A79EE6827133}" type="pres">
      <dgm:prSet presAssocID="{55E370DE-219F-41AB-B963-28BC7F8D7E12}" presName="parTrans" presStyleLbl="sibTrans2D1" presStyleIdx="2" presStyleCnt="4"/>
      <dgm:spPr/>
    </dgm:pt>
    <dgm:pt modelId="{F2B307AE-CBE2-4FAC-8A6E-C29FBE13CEAF}" type="pres">
      <dgm:prSet presAssocID="{19577019-CE8D-4E0C-B860-AF8C7A25DE4B}" presName="child" presStyleLbl="alignAccFollowNode1" presStyleIdx="2" presStyleCnt="4" custScaleX="141121" custScaleY="274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A56E6-4327-481C-A860-468BBA279BF8}" type="pres">
      <dgm:prSet presAssocID="{4C928CF5-D7E3-452A-80B9-7373BBDCDB89}" presName="sibTrans" presStyleLbl="sibTrans2D1" presStyleIdx="3" presStyleCnt="4"/>
      <dgm:spPr/>
    </dgm:pt>
    <dgm:pt modelId="{750F43B3-5098-4ECB-8DDA-A4C85CCC0274}" type="pres">
      <dgm:prSet presAssocID="{8DB88405-97FD-4DB2-BC52-78AF853F3C80}" presName="child" presStyleLbl="alignAccFollowNode1" presStyleIdx="3" presStyleCnt="4" custScaleX="135417" custScaleY="3617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1B674-CF42-45A3-8695-E35AA9778303}" srcId="{FB263FC8-D3CB-4A3B-B835-A3BB6B643EA1}" destId="{9899320D-6936-41A5-9A2D-C23FD51D6FFC}" srcOrd="0" destOrd="0" parTransId="{60497BD0-680B-4A42-A8B6-99D5475D6166}" sibTransId="{621BB77E-52F4-4D1C-ABD9-2425D7DFC7AE}"/>
    <dgm:cxn modelId="{72FFFBB7-9483-49E6-858F-080E234A2EEE}" srcId="{FB263FC8-D3CB-4A3B-B835-A3BB6B643EA1}" destId="{B14CC996-91CA-444C-BDAE-A8A1F017463F}" srcOrd="1" destOrd="0" parTransId="{00B66A8E-B2FE-4574-85AD-9F4EFCD67863}" sibTransId="{EE9987E2-265E-4098-B33F-68E3AA802260}"/>
    <dgm:cxn modelId="{46B076EC-61C6-4EA3-8572-FB9455AC263B}" srcId="{ABF1421D-26FF-45FA-84D1-593AFC196A1E}" destId="{FB263FC8-D3CB-4A3B-B835-A3BB6B643EA1}" srcOrd="0" destOrd="0" parTransId="{E399757B-0EEB-4BF9-8AD5-D55E24562378}" sibTransId="{D5A2EC6D-A495-42CB-A2DD-8716472A728A}"/>
    <dgm:cxn modelId="{27B08A5E-6641-4C1D-BE62-418AE03DE31D}" type="presOf" srcId="{8DB88405-97FD-4DB2-BC52-78AF853F3C80}" destId="{750F43B3-5098-4ECB-8DDA-A4C85CCC0274}" srcOrd="0" destOrd="0" presId="urn:microsoft.com/office/officeart/2005/8/layout/lProcess1"/>
    <dgm:cxn modelId="{265A598F-3628-4F04-8318-A9B7945EAF4D}" srcId="{BDFC4F38-A2F6-4875-B3E8-F5D9AD9D70AD}" destId="{19577019-CE8D-4E0C-B860-AF8C7A25DE4B}" srcOrd="0" destOrd="0" parTransId="{55E370DE-219F-41AB-B963-28BC7F8D7E12}" sibTransId="{4C928CF5-D7E3-452A-80B9-7373BBDCDB89}"/>
    <dgm:cxn modelId="{1C6A6CC3-4258-4C12-957F-CA254133FD2D}" type="presOf" srcId="{55E370DE-219F-41AB-B963-28BC7F8D7E12}" destId="{3C1C4025-5BF5-4F8B-8E4A-A79EE6827133}" srcOrd="0" destOrd="0" presId="urn:microsoft.com/office/officeart/2005/8/layout/lProcess1"/>
    <dgm:cxn modelId="{80321FA8-EE70-4160-B8CC-5DB441140EF6}" type="presOf" srcId="{19577019-CE8D-4E0C-B860-AF8C7A25DE4B}" destId="{F2B307AE-CBE2-4FAC-8A6E-C29FBE13CEAF}" srcOrd="0" destOrd="0" presId="urn:microsoft.com/office/officeart/2005/8/layout/lProcess1"/>
    <dgm:cxn modelId="{DA37CA56-A6F2-4F6C-885D-A5A1A9CFE941}" type="presOf" srcId="{60497BD0-680B-4A42-A8B6-99D5475D6166}" destId="{E2AFC68D-EA68-40A9-B778-59E96184B227}" srcOrd="0" destOrd="0" presId="urn:microsoft.com/office/officeart/2005/8/layout/lProcess1"/>
    <dgm:cxn modelId="{4ADB52E7-9A28-4535-AF5B-F03743790A56}" srcId="{BDFC4F38-A2F6-4875-B3E8-F5D9AD9D70AD}" destId="{8DB88405-97FD-4DB2-BC52-78AF853F3C80}" srcOrd="1" destOrd="0" parTransId="{40C59552-4903-45CF-BDA5-2135F8771B0B}" sibTransId="{B83FFE3C-63D4-49B4-B166-0186E99E1E43}"/>
    <dgm:cxn modelId="{CAC189EA-DE8E-4A70-8F14-F41DA04FE300}" type="presOf" srcId="{BDFC4F38-A2F6-4875-B3E8-F5D9AD9D70AD}" destId="{FD5AB2AD-E1FC-457F-B6B5-D7794CEE13C7}" srcOrd="0" destOrd="0" presId="urn:microsoft.com/office/officeart/2005/8/layout/lProcess1"/>
    <dgm:cxn modelId="{52BA1F65-4B7B-44CB-941F-8E9A7C7235A7}" type="presOf" srcId="{ABF1421D-26FF-45FA-84D1-593AFC196A1E}" destId="{3DDE127A-76F8-4BFA-8945-2E78098B7485}" srcOrd="0" destOrd="0" presId="urn:microsoft.com/office/officeart/2005/8/layout/lProcess1"/>
    <dgm:cxn modelId="{42E4881D-6B49-47F5-961C-38D1315695F1}" type="presOf" srcId="{9899320D-6936-41A5-9A2D-C23FD51D6FFC}" destId="{B357155A-8450-4635-8A42-5F3E881C7A4F}" srcOrd="0" destOrd="0" presId="urn:microsoft.com/office/officeart/2005/8/layout/lProcess1"/>
    <dgm:cxn modelId="{8A861006-2764-43FC-AFB8-B731DED33F07}" srcId="{ABF1421D-26FF-45FA-84D1-593AFC196A1E}" destId="{BDFC4F38-A2F6-4875-B3E8-F5D9AD9D70AD}" srcOrd="1" destOrd="0" parTransId="{5941A51C-887C-4CE8-9F7A-46DFAC97A6DB}" sibTransId="{AA7BE2D0-0AD0-4C13-8E92-237CBBFABB83}"/>
    <dgm:cxn modelId="{2BDE0EA9-4DAF-4100-83D4-48BF7FA2ACA9}" type="presOf" srcId="{B14CC996-91CA-444C-BDAE-A8A1F017463F}" destId="{407B903A-EBD0-4E86-ADC1-52F9C5074DB4}" srcOrd="0" destOrd="0" presId="urn:microsoft.com/office/officeart/2005/8/layout/lProcess1"/>
    <dgm:cxn modelId="{FED682CE-5B30-43EE-8C75-EE5925FABD94}" type="presOf" srcId="{621BB77E-52F4-4D1C-ABD9-2425D7DFC7AE}" destId="{CF698F67-DDF9-4FD3-AE71-AB6586039CE8}" srcOrd="0" destOrd="0" presId="urn:microsoft.com/office/officeart/2005/8/layout/lProcess1"/>
    <dgm:cxn modelId="{9F2790E3-528E-42B2-A50D-1A6BF615C504}" type="presOf" srcId="{4C928CF5-D7E3-452A-80B9-7373BBDCDB89}" destId="{423A56E6-4327-481C-A860-468BBA279BF8}" srcOrd="0" destOrd="0" presId="urn:microsoft.com/office/officeart/2005/8/layout/lProcess1"/>
    <dgm:cxn modelId="{8EEE7967-9774-4F3A-9340-6CB7726A02C3}" type="presOf" srcId="{FB263FC8-D3CB-4A3B-B835-A3BB6B643EA1}" destId="{19F8E191-EAC9-4E00-8F2A-ED1830EB9072}" srcOrd="0" destOrd="0" presId="urn:microsoft.com/office/officeart/2005/8/layout/lProcess1"/>
    <dgm:cxn modelId="{C0573FBF-1BC2-4FDD-9FCD-9CF4E2135E72}" type="presParOf" srcId="{3DDE127A-76F8-4BFA-8945-2E78098B7485}" destId="{3A5BC36A-27C6-48C1-B608-3AD0A3022729}" srcOrd="0" destOrd="0" presId="urn:microsoft.com/office/officeart/2005/8/layout/lProcess1"/>
    <dgm:cxn modelId="{E5C30090-80DA-4731-905C-1573019B9A7C}" type="presParOf" srcId="{3A5BC36A-27C6-48C1-B608-3AD0A3022729}" destId="{19F8E191-EAC9-4E00-8F2A-ED1830EB9072}" srcOrd="0" destOrd="0" presId="urn:microsoft.com/office/officeart/2005/8/layout/lProcess1"/>
    <dgm:cxn modelId="{ADF24476-32FE-42DF-AB15-0CADB70F7252}" type="presParOf" srcId="{3A5BC36A-27C6-48C1-B608-3AD0A3022729}" destId="{E2AFC68D-EA68-40A9-B778-59E96184B227}" srcOrd="1" destOrd="0" presId="urn:microsoft.com/office/officeart/2005/8/layout/lProcess1"/>
    <dgm:cxn modelId="{9F6884C4-518E-40B8-979D-6811DA2CA8DC}" type="presParOf" srcId="{3A5BC36A-27C6-48C1-B608-3AD0A3022729}" destId="{B357155A-8450-4635-8A42-5F3E881C7A4F}" srcOrd="2" destOrd="0" presId="urn:microsoft.com/office/officeart/2005/8/layout/lProcess1"/>
    <dgm:cxn modelId="{C4199BD1-8152-4E92-9711-6095B51752AA}" type="presParOf" srcId="{3A5BC36A-27C6-48C1-B608-3AD0A3022729}" destId="{CF698F67-DDF9-4FD3-AE71-AB6586039CE8}" srcOrd="3" destOrd="0" presId="urn:microsoft.com/office/officeart/2005/8/layout/lProcess1"/>
    <dgm:cxn modelId="{E306BB5C-9998-42FB-8EC6-6F0AEF1404A9}" type="presParOf" srcId="{3A5BC36A-27C6-48C1-B608-3AD0A3022729}" destId="{407B903A-EBD0-4E86-ADC1-52F9C5074DB4}" srcOrd="4" destOrd="0" presId="urn:microsoft.com/office/officeart/2005/8/layout/lProcess1"/>
    <dgm:cxn modelId="{1BB221E0-3364-4195-A379-C591F4A1A20F}" type="presParOf" srcId="{3DDE127A-76F8-4BFA-8945-2E78098B7485}" destId="{CECD8688-AF39-468E-A167-EA95D81823B7}" srcOrd="1" destOrd="0" presId="urn:microsoft.com/office/officeart/2005/8/layout/lProcess1"/>
    <dgm:cxn modelId="{CFDB548C-E3D8-41B4-B5FB-0240E7E4522D}" type="presParOf" srcId="{3DDE127A-76F8-4BFA-8945-2E78098B7485}" destId="{D1747D41-4E7A-4615-8704-D7F0D0F7DCFB}" srcOrd="2" destOrd="0" presId="urn:microsoft.com/office/officeart/2005/8/layout/lProcess1"/>
    <dgm:cxn modelId="{2D7BDBDF-CD7D-4BF7-84EF-C86C3A4E71DA}" type="presParOf" srcId="{D1747D41-4E7A-4615-8704-D7F0D0F7DCFB}" destId="{FD5AB2AD-E1FC-457F-B6B5-D7794CEE13C7}" srcOrd="0" destOrd="0" presId="urn:microsoft.com/office/officeart/2005/8/layout/lProcess1"/>
    <dgm:cxn modelId="{95D71454-57FC-4587-A588-A2A2B2CE2AA3}" type="presParOf" srcId="{D1747D41-4E7A-4615-8704-D7F0D0F7DCFB}" destId="{3C1C4025-5BF5-4F8B-8E4A-A79EE6827133}" srcOrd="1" destOrd="0" presId="urn:microsoft.com/office/officeart/2005/8/layout/lProcess1"/>
    <dgm:cxn modelId="{6C285241-FE95-499C-BDC9-F148A02C22EF}" type="presParOf" srcId="{D1747D41-4E7A-4615-8704-D7F0D0F7DCFB}" destId="{F2B307AE-CBE2-4FAC-8A6E-C29FBE13CEAF}" srcOrd="2" destOrd="0" presId="urn:microsoft.com/office/officeart/2005/8/layout/lProcess1"/>
    <dgm:cxn modelId="{02C41564-07F6-404D-BA78-70E8CBF9724F}" type="presParOf" srcId="{D1747D41-4E7A-4615-8704-D7F0D0F7DCFB}" destId="{423A56E6-4327-481C-A860-468BBA279BF8}" srcOrd="3" destOrd="0" presId="urn:microsoft.com/office/officeart/2005/8/layout/lProcess1"/>
    <dgm:cxn modelId="{81FA52C7-1D13-4F9A-8E43-C9DAD1BFE2EB}" type="presParOf" srcId="{D1747D41-4E7A-4615-8704-D7F0D0F7DCFB}" destId="{750F43B3-5098-4ECB-8DDA-A4C85CCC0274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421E938-BC8A-4DB3-8F76-316A8124CD9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F878EA-4B55-4921-8977-ADDC1C7A6E50}">
      <dgm:prSet phldrT="[Текст]"/>
      <dgm:spPr/>
      <dgm:t>
        <a:bodyPr/>
        <a:lstStyle/>
        <a:p>
          <a:endParaRPr lang="ru-RU" dirty="0"/>
        </a:p>
      </dgm:t>
    </dgm:pt>
    <dgm:pt modelId="{D1CCB205-89AA-4976-A3F8-1F3B3039C2B9}" type="parTrans" cxnId="{9A60039D-9684-43A7-AE43-80DFE5ECBA97}">
      <dgm:prSet/>
      <dgm:spPr/>
      <dgm:t>
        <a:bodyPr/>
        <a:lstStyle/>
        <a:p>
          <a:endParaRPr lang="ru-RU"/>
        </a:p>
      </dgm:t>
    </dgm:pt>
    <dgm:pt modelId="{24800225-5957-46F8-A794-461274397B70}" type="sibTrans" cxnId="{9A60039D-9684-43A7-AE43-80DFE5ECBA97}">
      <dgm:prSet/>
      <dgm:spPr/>
      <dgm:t>
        <a:bodyPr/>
        <a:lstStyle/>
        <a:p>
          <a:endParaRPr lang="ru-RU"/>
        </a:p>
      </dgm:t>
    </dgm:pt>
    <dgm:pt modelId="{0A89EACB-DF9C-442A-9EC5-DDB2DD7B4C81}">
      <dgm:prSet phldrT="[Текст]"/>
      <dgm:spPr/>
      <dgm:t>
        <a:bodyPr/>
        <a:lstStyle/>
        <a:p>
          <a:r>
            <a:rPr lang="ru-RU" dirty="0" smtClean="0"/>
            <a:t>Первенство г.Казани по шахматам среди школьных команд «Белая ладья» (25-27 ноября)</a:t>
          </a:r>
          <a:endParaRPr lang="ru-RU" dirty="0"/>
        </a:p>
      </dgm:t>
    </dgm:pt>
    <dgm:pt modelId="{AFCA9945-3ED4-40DA-A0A2-7320C35B23EE}" type="parTrans" cxnId="{5ACACAB9-B087-44A1-A8FC-BC98FEB07A02}">
      <dgm:prSet/>
      <dgm:spPr/>
      <dgm:t>
        <a:bodyPr/>
        <a:lstStyle/>
        <a:p>
          <a:endParaRPr lang="ru-RU"/>
        </a:p>
      </dgm:t>
    </dgm:pt>
    <dgm:pt modelId="{040E20E7-43A8-4DEC-9069-71099256CCD9}" type="sibTrans" cxnId="{5ACACAB9-B087-44A1-A8FC-BC98FEB07A02}">
      <dgm:prSet/>
      <dgm:spPr/>
      <dgm:t>
        <a:bodyPr/>
        <a:lstStyle/>
        <a:p>
          <a:endParaRPr lang="ru-RU"/>
        </a:p>
      </dgm:t>
    </dgm:pt>
    <dgm:pt modelId="{8FDA6DE4-C084-46FA-BB1F-97D18D0E94DE}">
      <dgm:prSet/>
      <dgm:spPr/>
      <dgm:t>
        <a:bodyPr/>
        <a:lstStyle/>
        <a:p>
          <a:r>
            <a:rPr lang="ru-RU" smtClean="0"/>
            <a:t>Детский турнир «Шахматные каникулы» (11-15 марта)</a:t>
          </a:r>
          <a:endParaRPr lang="ru-RU"/>
        </a:p>
      </dgm:t>
    </dgm:pt>
    <dgm:pt modelId="{BEF62AAB-68E9-4411-9660-60ACAA185AAD}" type="parTrans" cxnId="{5B90F819-AF6C-48BD-BC7D-B8B2969A00FB}">
      <dgm:prSet/>
      <dgm:spPr/>
      <dgm:t>
        <a:bodyPr/>
        <a:lstStyle/>
        <a:p>
          <a:endParaRPr lang="ru-RU"/>
        </a:p>
      </dgm:t>
    </dgm:pt>
    <dgm:pt modelId="{51D615B1-8A15-472E-B0FB-DD4AAF6111A0}" type="sibTrans" cxnId="{5B90F819-AF6C-48BD-BC7D-B8B2969A00FB}">
      <dgm:prSet/>
      <dgm:spPr/>
      <dgm:t>
        <a:bodyPr/>
        <a:lstStyle/>
        <a:p>
          <a:endParaRPr lang="ru-RU"/>
        </a:p>
      </dgm:t>
    </dgm:pt>
    <dgm:pt modelId="{AC9384E0-7D8A-455E-B4D4-24365C96F1FE}">
      <dgm:prSet/>
      <dgm:spPr/>
      <dgm:t>
        <a:bodyPr/>
        <a:lstStyle/>
        <a:p>
          <a:r>
            <a:rPr lang="ru-RU" smtClean="0"/>
            <a:t>10-12. Отборочные этапы (4-6) к Финалу открытого Рапид-Гран-При РТ</a:t>
          </a:r>
          <a:endParaRPr lang="ru-RU"/>
        </a:p>
      </dgm:t>
    </dgm:pt>
    <dgm:pt modelId="{30A71C3A-C0D2-4B01-A7B2-6633ACA2CF72}" type="parTrans" cxnId="{DBA1AB05-0505-42F5-9A17-356912B6469F}">
      <dgm:prSet/>
      <dgm:spPr/>
      <dgm:t>
        <a:bodyPr/>
        <a:lstStyle/>
        <a:p>
          <a:endParaRPr lang="ru-RU"/>
        </a:p>
      </dgm:t>
    </dgm:pt>
    <dgm:pt modelId="{156AC4F1-2E15-45FB-B0EA-948A9DBD771A}" type="sibTrans" cxnId="{DBA1AB05-0505-42F5-9A17-356912B6469F}">
      <dgm:prSet/>
      <dgm:spPr/>
      <dgm:t>
        <a:bodyPr/>
        <a:lstStyle/>
        <a:p>
          <a:endParaRPr lang="ru-RU"/>
        </a:p>
      </dgm:t>
    </dgm:pt>
    <dgm:pt modelId="{21EFE9DB-8A38-4A5C-A172-8C409BC4D69E}" type="pres">
      <dgm:prSet presAssocID="{2421E938-BC8A-4DB3-8F76-316A8124CD9C}" presName="Name0" presStyleCnt="0">
        <dgm:presLayoutVars>
          <dgm:dir/>
          <dgm:resizeHandles val="exact"/>
        </dgm:presLayoutVars>
      </dgm:prSet>
      <dgm:spPr/>
    </dgm:pt>
    <dgm:pt modelId="{00E9D31D-ACBB-4027-AC97-E254E705EAFE}" type="pres">
      <dgm:prSet presAssocID="{8FDA6DE4-C084-46FA-BB1F-97D18D0E94DE}" presName="node" presStyleLbl="node1" presStyleIdx="0" presStyleCnt="3">
        <dgm:presLayoutVars>
          <dgm:bulletEnabled val="1"/>
        </dgm:presLayoutVars>
      </dgm:prSet>
      <dgm:spPr/>
    </dgm:pt>
    <dgm:pt modelId="{FDBF4B59-6B1D-4898-8D1A-1ED873440C93}" type="pres">
      <dgm:prSet presAssocID="{51D615B1-8A15-472E-B0FB-DD4AAF6111A0}" presName="sibTrans" presStyleCnt="0"/>
      <dgm:spPr/>
    </dgm:pt>
    <dgm:pt modelId="{92B0FBA0-ECA8-4940-8834-6DBC48B5615E}" type="pres">
      <dgm:prSet presAssocID="{27F878EA-4B55-4921-8977-ADDC1C7A6E50}" presName="node" presStyleLbl="node1" presStyleIdx="1" presStyleCnt="3" custLinFactNeighborX="-7032" custLinFactNeighborY="1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81E4F-5FD9-4B8F-B3A4-41F6BA17144A}" type="pres">
      <dgm:prSet presAssocID="{24800225-5957-46F8-A794-461274397B70}" presName="sibTrans" presStyleCnt="0"/>
      <dgm:spPr/>
    </dgm:pt>
    <dgm:pt modelId="{8B6443E7-A3F1-45F4-8A7D-D5FE1F5D10B0}" type="pres">
      <dgm:prSet presAssocID="{AC9384E0-7D8A-455E-B4D4-24365C96F1FE}" presName="node" presStyleLbl="node1" presStyleIdx="2" presStyleCnt="3">
        <dgm:presLayoutVars>
          <dgm:bulletEnabled val="1"/>
        </dgm:presLayoutVars>
      </dgm:prSet>
      <dgm:spPr/>
    </dgm:pt>
  </dgm:ptLst>
  <dgm:cxnLst>
    <dgm:cxn modelId="{69C822A3-369C-494F-A064-5950D4843C67}" type="presOf" srcId="{2421E938-BC8A-4DB3-8F76-316A8124CD9C}" destId="{21EFE9DB-8A38-4A5C-A172-8C409BC4D69E}" srcOrd="0" destOrd="0" presId="urn:microsoft.com/office/officeart/2005/8/layout/hList6"/>
    <dgm:cxn modelId="{5ACACAB9-B087-44A1-A8FC-BC98FEB07A02}" srcId="{27F878EA-4B55-4921-8977-ADDC1C7A6E50}" destId="{0A89EACB-DF9C-442A-9EC5-DDB2DD7B4C81}" srcOrd="0" destOrd="0" parTransId="{AFCA9945-3ED4-40DA-A0A2-7320C35B23EE}" sibTransId="{040E20E7-43A8-4DEC-9069-71099256CCD9}"/>
    <dgm:cxn modelId="{74204E7A-0615-41C6-873D-60A280BE2386}" type="presOf" srcId="{8FDA6DE4-C084-46FA-BB1F-97D18D0E94DE}" destId="{00E9D31D-ACBB-4027-AC97-E254E705EAFE}" srcOrd="0" destOrd="0" presId="urn:microsoft.com/office/officeart/2005/8/layout/hList6"/>
    <dgm:cxn modelId="{4172CABB-573F-43D3-A914-EC53615FE303}" type="presOf" srcId="{AC9384E0-7D8A-455E-B4D4-24365C96F1FE}" destId="{8B6443E7-A3F1-45F4-8A7D-D5FE1F5D10B0}" srcOrd="0" destOrd="0" presId="urn:microsoft.com/office/officeart/2005/8/layout/hList6"/>
    <dgm:cxn modelId="{9A60039D-9684-43A7-AE43-80DFE5ECBA97}" srcId="{2421E938-BC8A-4DB3-8F76-316A8124CD9C}" destId="{27F878EA-4B55-4921-8977-ADDC1C7A6E50}" srcOrd="1" destOrd="0" parTransId="{D1CCB205-89AA-4976-A3F8-1F3B3039C2B9}" sibTransId="{24800225-5957-46F8-A794-461274397B70}"/>
    <dgm:cxn modelId="{5B90F819-AF6C-48BD-BC7D-B8B2969A00FB}" srcId="{2421E938-BC8A-4DB3-8F76-316A8124CD9C}" destId="{8FDA6DE4-C084-46FA-BB1F-97D18D0E94DE}" srcOrd="0" destOrd="0" parTransId="{BEF62AAB-68E9-4411-9660-60ACAA185AAD}" sibTransId="{51D615B1-8A15-472E-B0FB-DD4AAF6111A0}"/>
    <dgm:cxn modelId="{DBA1AB05-0505-42F5-9A17-356912B6469F}" srcId="{2421E938-BC8A-4DB3-8F76-316A8124CD9C}" destId="{AC9384E0-7D8A-455E-B4D4-24365C96F1FE}" srcOrd="2" destOrd="0" parTransId="{30A71C3A-C0D2-4B01-A7B2-6633ACA2CF72}" sibTransId="{156AC4F1-2E15-45FB-B0EA-948A9DBD771A}"/>
    <dgm:cxn modelId="{745750BC-F0FC-4155-A4D9-1966CB40BC35}" type="presOf" srcId="{27F878EA-4B55-4921-8977-ADDC1C7A6E50}" destId="{92B0FBA0-ECA8-4940-8834-6DBC48B5615E}" srcOrd="0" destOrd="0" presId="urn:microsoft.com/office/officeart/2005/8/layout/hList6"/>
    <dgm:cxn modelId="{B7F1920F-6461-4352-A604-8EA20611FDA8}" type="presOf" srcId="{0A89EACB-DF9C-442A-9EC5-DDB2DD7B4C81}" destId="{92B0FBA0-ECA8-4940-8834-6DBC48B5615E}" srcOrd="0" destOrd="1" presId="urn:microsoft.com/office/officeart/2005/8/layout/hList6"/>
    <dgm:cxn modelId="{B26D5B2D-9851-48FF-82F7-751EB051D824}" type="presParOf" srcId="{21EFE9DB-8A38-4A5C-A172-8C409BC4D69E}" destId="{00E9D31D-ACBB-4027-AC97-E254E705EAFE}" srcOrd="0" destOrd="0" presId="urn:microsoft.com/office/officeart/2005/8/layout/hList6"/>
    <dgm:cxn modelId="{43FD3600-9157-489C-BC48-B1B029CC62D0}" type="presParOf" srcId="{21EFE9DB-8A38-4A5C-A172-8C409BC4D69E}" destId="{FDBF4B59-6B1D-4898-8D1A-1ED873440C93}" srcOrd="1" destOrd="0" presId="urn:microsoft.com/office/officeart/2005/8/layout/hList6"/>
    <dgm:cxn modelId="{B3949655-E810-478B-B1DD-64B2F7AB986B}" type="presParOf" srcId="{21EFE9DB-8A38-4A5C-A172-8C409BC4D69E}" destId="{92B0FBA0-ECA8-4940-8834-6DBC48B5615E}" srcOrd="2" destOrd="0" presId="urn:microsoft.com/office/officeart/2005/8/layout/hList6"/>
    <dgm:cxn modelId="{EA63782D-F4BF-43A1-B969-32083C26965D}" type="presParOf" srcId="{21EFE9DB-8A38-4A5C-A172-8C409BC4D69E}" destId="{D0781E4F-5FD9-4B8F-B3A4-41F6BA17144A}" srcOrd="3" destOrd="0" presId="urn:microsoft.com/office/officeart/2005/8/layout/hList6"/>
    <dgm:cxn modelId="{5F06EEB8-18BF-482A-8488-ED71C6791048}" type="presParOf" srcId="{21EFE9DB-8A38-4A5C-A172-8C409BC4D69E}" destId="{8B6443E7-A3F1-45F4-8A7D-D5FE1F5D10B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0B8C4AA-50FD-4543-82D7-21F14A0DB57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DE781F-8026-4507-8EFA-95F881E5EEB5}">
      <dgm:prSet/>
      <dgm:spPr/>
      <dgm:t>
        <a:bodyPr/>
        <a:lstStyle/>
        <a:p>
          <a:r>
            <a:rPr lang="ru-RU" b="1" dirty="0" smtClean="0"/>
            <a:t>Задачи школы на 2017  год</a:t>
          </a:r>
          <a:endParaRPr lang="ru-RU" dirty="0"/>
        </a:p>
      </dgm:t>
    </dgm:pt>
    <dgm:pt modelId="{FED0C386-51A2-4FE2-BD82-4FE1EB1F0EAD}" type="parTrans" cxnId="{F1D24B18-8530-497C-8234-21F2F62194E0}">
      <dgm:prSet/>
      <dgm:spPr/>
      <dgm:t>
        <a:bodyPr/>
        <a:lstStyle/>
        <a:p>
          <a:endParaRPr lang="ru-RU"/>
        </a:p>
      </dgm:t>
    </dgm:pt>
    <dgm:pt modelId="{651716DA-4C35-487A-8CB5-103505066F63}" type="sibTrans" cxnId="{F1D24B18-8530-497C-8234-21F2F62194E0}">
      <dgm:prSet/>
      <dgm:spPr/>
      <dgm:t>
        <a:bodyPr/>
        <a:lstStyle/>
        <a:p>
          <a:endParaRPr lang="ru-RU"/>
        </a:p>
      </dgm:t>
    </dgm:pt>
    <dgm:pt modelId="{4B97225C-DD1A-4EF9-99EC-673F84F32662}" type="pres">
      <dgm:prSet presAssocID="{B0B8C4AA-50FD-4543-82D7-21F14A0DB574}" presName="Name0" presStyleCnt="0">
        <dgm:presLayoutVars>
          <dgm:dir/>
          <dgm:animLvl val="lvl"/>
          <dgm:resizeHandles val="exact"/>
        </dgm:presLayoutVars>
      </dgm:prSet>
      <dgm:spPr/>
    </dgm:pt>
    <dgm:pt modelId="{FDB95B5A-757A-4626-BFEE-E4DFE92C8488}" type="pres">
      <dgm:prSet presAssocID="{B0B8C4AA-50FD-4543-82D7-21F14A0DB574}" presName="dummy" presStyleCnt="0"/>
      <dgm:spPr/>
    </dgm:pt>
    <dgm:pt modelId="{C1C4B2B8-0139-49D8-9083-4BAF07ADC3CF}" type="pres">
      <dgm:prSet presAssocID="{B0B8C4AA-50FD-4543-82D7-21F14A0DB574}" presName="linH" presStyleCnt="0"/>
      <dgm:spPr/>
    </dgm:pt>
    <dgm:pt modelId="{4B085158-551E-415C-8B3B-F94AF8BE9A5A}" type="pres">
      <dgm:prSet presAssocID="{B0B8C4AA-50FD-4543-82D7-21F14A0DB574}" presName="padding1" presStyleCnt="0"/>
      <dgm:spPr/>
    </dgm:pt>
    <dgm:pt modelId="{5DA87012-ADCE-4B06-A15C-B5A69DBBEDCA}" type="pres">
      <dgm:prSet presAssocID="{85DE781F-8026-4507-8EFA-95F881E5EEB5}" presName="linV" presStyleCnt="0"/>
      <dgm:spPr/>
    </dgm:pt>
    <dgm:pt modelId="{3D2DABF3-329D-4C85-B131-CC02881DF5EA}" type="pres">
      <dgm:prSet presAssocID="{85DE781F-8026-4507-8EFA-95F881E5EEB5}" presName="spVertical1" presStyleCnt="0"/>
      <dgm:spPr/>
    </dgm:pt>
    <dgm:pt modelId="{F6692811-4CC6-44BF-BC90-B0949127551A}" type="pres">
      <dgm:prSet presAssocID="{85DE781F-8026-4507-8EFA-95F881E5EEB5}" presName="parTx" presStyleLbl="revTx" presStyleIdx="0" presStyleCnt="1" custLinFactY="3342" custLinFactNeighborX="-7449" custLinFactNeighborY="100000">
        <dgm:presLayoutVars>
          <dgm:chMax val="0"/>
          <dgm:chPref val="0"/>
          <dgm:bulletEnabled val="1"/>
        </dgm:presLayoutVars>
      </dgm:prSet>
      <dgm:spPr/>
    </dgm:pt>
    <dgm:pt modelId="{60C4F4FE-A3A1-451A-BB24-CE7DFCECC704}" type="pres">
      <dgm:prSet presAssocID="{85DE781F-8026-4507-8EFA-95F881E5EEB5}" presName="spVertical2" presStyleCnt="0"/>
      <dgm:spPr/>
    </dgm:pt>
    <dgm:pt modelId="{925E7FB5-819A-42EC-90FB-1BBF98B019DC}" type="pres">
      <dgm:prSet presAssocID="{85DE781F-8026-4507-8EFA-95F881E5EEB5}" presName="spVertical3" presStyleCnt="0"/>
      <dgm:spPr/>
    </dgm:pt>
    <dgm:pt modelId="{D5E290A8-2A1C-4123-A64B-E05A690A3996}" type="pres">
      <dgm:prSet presAssocID="{B0B8C4AA-50FD-4543-82D7-21F14A0DB574}" presName="padding2" presStyleCnt="0"/>
      <dgm:spPr/>
    </dgm:pt>
    <dgm:pt modelId="{181E07F3-B93A-4126-9AFD-77F25B53655C}" type="pres">
      <dgm:prSet presAssocID="{B0B8C4AA-50FD-4543-82D7-21F14A0DB574}" presName="negArrow" presStyleCnt="0"/>
      <dgm:spPr/>
    </dgm:pt>
    <dgm:pt modelId="{389B0E77-EC0A-4774-A740-4C82B98BDBC1}" type="pres">
      <dgm:prSet presAssocID="{B0B8C4AA-50FD-4543-82D7-21F14A0DB574}" presName="backgroundArrow" presStyleLbl="node1" presStyleIdx="0" presStyleCnt="1" custScaleY="189715" custLinFactNeighborX="-1688" custLinFactNeighborY="-13381"/>
      <dgm:spPr/>
    </dgm:pt>
  </dgm:ptLst>
  <dgm:cxnLst>
    <dgm:cxn modelId="{F1D24B18-8530-497C-8234-21F2F62194E0}" srcId="{B0B8C4AA-50FD-4543-82D7-21F14A0DB574}" destId="{85DE781F-8026-4507-8EFA-95F881E5EEB5}" srcOrd="0" destOrd="0" parTransId="{FED0C386-51A2-4FE2-BD82-4FE1EB1F0EAD}" sibTransId="{651716DA-4C35-487A-8CB5-103505066F63}"/>
    <dgm:cxn modelId="{3B029BAD-FBC4-490D-9B6C-99C245F0C627}" type="presOf" srcId="{85DE781F-8026-4507-8EFA-95F881E5EEB5}" destId="{F6692811-4CC6-44BF-BC90-B0949127551A}" srcOrd="0" destOrd="0" presId="urn:microsoft.com/office/officeart/2005/8/layout/hProcess3"/>
    <dgm:cxn modelId="{2D0A62E9-4E49-470E-BA2C-A2A0F3183EF9}" type="presOf" srcId="{B0B8C4AA-50FD-4543-82D7-21F14A0DB574}" destId="{4B97225C-DD1A-4EF9-99EC-673F84F32662}" srcOrd="0" destOrd="0" presId="urn:microsoft.com/office/officeart/2005/8/layout/hProcess3"/>
    <dgm:cxn modelId="{905A6B73-8688-4F6D-8A05-2B8962B7CDA9}" type="presParOf" srcId="{4B97225C-DD1A-4EF9-99EC-673F84F32662}" destId="{FDB95B5A-757A-4626-BFEE-E4DFE92C8488}" srcOrd="0" destOrd="0" presId="urn:microsoft.com/office/officeart/2005/8/layout/hProcess3"/>
    <dgm:cxn modelId="{7588AC60-EAA5-4737-A358-C70A0B9D4363}" type="presParOf" srcId="{4B97225C-DD1A-4EF9-99EC-673F84F32662}" destId="{C1C4B2B8-0139-49D8-9083-4BAF07ADC3CF}" srcOrd="1" destOrd="0" presId="urn:microsoft.com/office/officeart/2005/8/layout/hProcess3"/>
    <dgm:cxn modelId="{AE60EDC5-9CD0-4F1B-899F-EA8455C8EFB8}" type="presParOf" srcId="{C1C4B2B8-0139-49D8-9083-4BAF07ADC3CF}" destId="{4B085158-551E-415C-8B3B-F94AF8BE9A5A}" srcOrd="0" destOrd="0" presId="urn:microsoft.com/office/officeart/2005/8/layout/hProcess3"/>
    <dgm:cxn modelId="{F7621326-48A1-4AC5-A122-77301BDEBF40}" type="presParOf" srcId="{C1C4B2B8-0139-49D8-9083-4BAF07ADC3CF}" destId="{5DA87012-ADCE-4B06-A15C-B5A69DBBEDCA}" srcOrd="1" destOrd="0" presId="urn:microsoft.com/office/officeart/2005/8/layout/hProcess3"/>
    <dgm:cxn modelId="{51BD07BA-6D51-4637-B2D7-939A299E3870}" type="presParOf" srcId="{5DA87012-ADCE-4B06-A15C-B5A69DBBEDCA}" destId="{3D2DABF3-329D-4C85-B131-CC02881DF5EA}" srcOrd="0" destOrd="0" presId="urn:microsoft.com/office/officeart/2005/8/layout/hProcess3"/>
    <dgm:cxn modelId="{AFADF006-5D75-4E42-BD6A-7CEA7876B081}" type="presParOf" srcId="{5DA87012-ADCE-4B06-A15C-B5A69DBBEDCA}" destId="{F6692811-4CC6-44BF-BC90-B0949127551A}" srcOrd="1" destOrd="0" presId="urn:microsoft.com/office/officeart/2005/8/layout/hProcess3"/>
    <dgm:cxn modelId="{084CEC5D-77A4-41AA-A6CB-164F31B459A8}" type="presParOf" srcId="{5DA87012-ADCE-4B06-A15C-B5A69DBBEDCA}" destId="{60C4F4FE-A3A1-451A-BB24-CE7DFCECC704}" srcOrd="2" destOrd="0" presId="urn:microsoft.com/office/officeart/2005/8/layout/hProcess3"/>
    <dgm:cxn modelId="{AEB07DF0-64EA-45CC-A0EA-C1A0B30ADE54}" type="presParOf" srcId="{5DA87012-ADCE-4B06-A15C-B5A69DBBEDCA}" destId="{925E7FB5-819A-42EC-90FB-1BBF98B019DC}" srcOrd="3" destOrd="0" presId="urn:microsoft.com/office/officeart/2005/8/layout/hProcess3"/>
    <dgm:cxn modelId="{D5B92525-40C7-45C7-B71E-F9441ECABCDD}" type="presParOf" srcId="{C1C4B2B8-0139-49D8-9083-4BAF07ADC3CF}" destId="{D5E290A8-2A1C-4123-A64B-E05A690A3996}" srcOrd="2" destOrd="0" presId="urn:microsoft.com/office/officeart/2005/8/layout/hProcess3"/>
    <dgm:cxn modelId="{01E4A11B-4452-4E4C-A4C0-7EF72261AEEE}" type="presParOf" srcId="{C1C4B2B8-0139-49D8-9083-4BAF07ADC3CF}" destId="{181E07F3-B93A-4126-9AFD-77F25B53655C}" srcOrd="3" destOrd="0" presId="urn:microsoft.com/office/officeart/2005/8/layout/hProcess3"/>
    <dgm:cxn modelId="{89C32E45-0102-4DFA-9D21-2867978DB008}" type="presParOf" srcId="{C1C4B2B8-0139-49D8-9083-4BAF07ADC3CF}" destId="{389B0E77-EC0A-4774-A740-4C82B98BDBC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635ABFB-575C-4A0D-B3B8-F5E3927131E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D4A9E5-BEFA-493D-A687-272276DA2B99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Организовать качественное комплектование учебных групп, обеспечив сохранность контингента не менее 80%.</a:t>
          </a:r>
          <a:endParaRPr lang="ru-RU" dirty="0"/>
        </a:p>
      </dgm:t>
    </dgm:pt>
    <dgm:pt modelId="{9CF4F488-1621-4429-9C92-F5423A5115B8}" type="parTrans" cxnId="{18B01182-BE91-4949-A422-539D9F456523}">
      <dgm:prSet/>
      <dgm:spPr/>
      <dgm:t>
        <a:bodyPr/>
        <a:lstStyle/>
        <a:p>
          <a:endParaRPr lang="ru-RU"/>
        </a:p>
      </dgm:t>
    </dgm:pt>
    <dgm:pt modelId="{5155DD9F-0E0D-4250-ACB2-1977E4A1D558}" type="sibTrans" cxnId="{18B01182-BE91-4949-A422-539D9F456523}">
      <dgm:prSet/>
      <dgm:spPr/>
      <dgm:t>
        <a:bodyPr/>
        <a:lstStyle/>
        <a:p>
          <a:endParaRPr lang="ru-RU"/>
        </a:p>
      </dgm:t>
    </dgm:pt>
    <dgm:pt modelId="{D60964BC-7604-4CE7-8D3D-05045F1D43C2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Обеспечить выполнение контрольных нормативов не ниже 80%.</a:t>
          </a:r>
          <a:endParaRPr lang="ru-RU" dirty="0"/>
        </a:p>
      </dgm:t>
    </dgm:pt>
    <dgm:pt modelId="{47F0D365-507D-4084-89B0-20F51C6F4484}" type="parTrans" cxnId="{AC690AEC-1E97-439E-B1F9-1E5C3B0B6E3A}">
      <dgm:prSet/>
      <dgm:spPr/>
      <dgm:t>
        <a:bodyPr/>
        <a:lstStyle/>
        <a:p>
          <a:endParaRPr lang="ru-RU"/>
        </a:p>
      </dgm:t>
    </dgm:pt>
    <dgm:pt modelId="{2CE3F73C-006C-4A41-A51E-5DA5853D15CD}" type="sibTrans" cxnId="{AC690AEC-1E97-439E-B1F9-1E5C3B0B6E3A}">
      <dgm:prSet/>
      <dgm:spPr/>
      <dgm:t>
        <a:bodyPr/>
        <a:lstStyle/>
        <a:p>
          <a:endParaRPr lang="ru-RU"/>
        </a:p>
      </dgm:t>
    </dgm:pt>
    <dgm:pt modelId="{CA16B13B-0D62-4BC1-844C-7035F4A319EB}">
      <dgm:prSet phldrT="[Текст]" phldr="1"/>
      <dgm:spPr/>
      <dgm:t>
        <a:bodyPr/>
        <a:lstStyle/>
        <a:p>
          <a:endParaRPr lang="ru-RU"/>
        </a:p>
      </dgm:t>
    </dgm:pt>
    <dgm:pt modelId="{20E07752-9DE3-47BE-8E36-B7870C614768}" type="parTrans" cxnId="{D0AADD73-1AAF-4A80-AAE0-5AE8DE4BD3A0}">
      <dgm:prSet/>
      <dgm:spPr/>
      <dgm:t>
        <a:bodyPr/>
        <a:lstStyle/>
        <a:p>
          <a:endParaRPr lang="ru-RU"/>
        </a:p>
      </dgm:t>
    </dgm:pt>
    <dgm:pt modelId="{9654CBA8-0F80-4C13-9179-6EE4595E680C}" type="sibTrans" cxnId="{D0AADD73-1AAF-4A80-AAE0-5AE8DE4BD3A0}">
      <dgm:prSet/>
      <dgm:spPr/>
      <dgm:t>
        <a:bodyPr/>
        <a:lstStyle/>
        <a:p>
          <a:endParaRPr lang="ru-RU"/>
        </a:p>
      </dgm:t>
    </dgm:pt>
    <dgm:pt modelId="{A510F066-359A-4726-888F-23BE5A1C70DA}">
      <dgm:prSet phldrT="[Текст]" phldr="1"/>
      <dgm:spPr/>
      <dgm:t>
        <a:bodyPr/>
        <a:lstStyle/>
        <a:p>
          <a:endParaRPr lang="ru-RU"/>
        </a:p>
      </dgm:t>
    </dgm:pt>
    <dgm:pt modelId="{B939B4E8-0DF5-4DFA-8246-4DDEDEEB2642}" type="parTrans" cxnId="{894628F4-2BA6-4F1C-BFC8-80A60FBA63F4}">
      <dgm:prSet/>
      <dgm:spPr/>
      <dgm:t>
        <a:bodyPr/>
        <a:lstStyle/>
        <a:p>
          <a:endParaRPr lang="ru-RU"/>
        </a:p>
      </dgm:t>
    </dgm:pt>
    <dgm:pt modelId="{90B9F2AC-8919-4F95-81FE-C47E31C94C05}" type="sibTrans" cxnId="{894628F4-2BA6-4F1C-BFC8-80A60FBA63F4}">
      <dgm:prSet/>
      <dgm:spPr/>
      <dgm:t>
        <a:bodyPr/>
        <a:lstStyle/>
        <a:p>
          <a:endParaRPr lang="ru-RU"/>
        </a:p>
      </dgm:t>
    </dgm:pt>
    <dgm:pt modelId="{1FB27C9A-2F41-414C-A7F1-1DD37C457236}">
      <dgm:prSet/>
      <dgm:spPr/>
      <dgm:t>
        <a:bodyPr/>
        <a:lstStyle/>
        <a:p>
          <a:r>
            <a:rPr lang="ru-RU" dirty="0" smtClean="0"/>
            <a:t> В соответствии с приказом Министерства спорта России осуществить переход школы в сферу физической культуры и спорта из дополнительного образования.</a:t>
          </a:r>
          <a:endParaRPr lang="ru-RU" dirty="0"/>
        </a:p>
      </dgm:t>
    </dgm:pt>
    <dgm:pt modelId="{89C9D6E1-8338-4E83-98D2-173B4269C560}" type="parTrans" cxnId="{9CFFF466-ABA2-4F02-BD13-8EE823BE30E9}">
      <dgm:prSet/>
      <dgm:spPr/>
      <dgm:t>
        <a:bodyPr/>
        <a:lstStyle/>
        <a:p>
          <a:endParaRPr lang="ru-RU"/>
        </a:p>
      </dgm:t>
    </dgm:pt>
    <dgm:pt modelId="{63CE91EC-B8CF-4154-888D-980E8521D65B}" type="sibTrans" cxnId="{9CFFF466-ABA2-4F02-BD13-8EE823BE30E9}">
      <dgm:prSet/>
      <dgm:spPr/>
      <dgm:t>
        <a:bodyPr/>
        <a:lstStyle/>
        <a:p>
          <a:endParaRPr lang="ru-RU"/>
        </a:p>
      </dgm:t>
    </dgm:pt>
    <dgm:pt modelId="{DBFAAFE5-295C-4AED-A754-AE0CF9F07437}">
      <dgm:prSet/>
      <dgm:spPr/>
    </dgm:pt>
    <dgm:pt modelId="{90BFF728-1D3B-45B5-8198-0324553E83EB}" type="parTrans" cxnId="{9920B74B-559D-4E0A-9D9A-49A4AF1CE2B0}">
      <dgm:prSet/>
      <dgm:spPr/>
      <dgm:t>
        <a:bodyPr/>
        <a:lstStyle/>
        <a:p>
          <a:endParaRPr lang="ru-RU"/>
        </a:p>
      </dgm:t>
    </dgm:pt>
    <dgm:pt modelId="{AE7A3552-CBD2-4865-99B8-F03EAACE2E8F}" type="sibTrans" cxnId="{9920B74B-559D-4E0A-9D9A-49A4AF1CE2B0}">
      <dgm:prSet/>
      <dgm:spPr/>
      <dgm:t>
        <a:bodyPr/>
        <a:lstStyle/>
        <a:p>
          <a:endParaRPr lang="ru-RU"/>
        </a:p>
      </dgm:t>
    </dgm:pt>
    <dgm:pt modelId="{A65CB0B6-4047-4B54-9502-19681FA9892F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Обеспечить выход команды Республики Татарстан в финальный этап Спартакиады учащихся России</a:t>
          </a:r>
          <a:endParaRPr lang="ru-RU" dirty="0"/>
        </a:p>
      </dgm:t>
    </dgm:pt>
    <dgm:pt modelId="{145A5918-E92A-4152-AADA-10E5CC45EA46}" type="parTrans" cxnId="{DA9163FB-4330-45AC-86E7-0BA5E32F5E30}">
      <dgm:prSet/>
      <dgm:spPr/>
      <dgm:t>
        <a:bodyPr/>
        <a:lstStyle/>
        <a:p>
          <a:endParaRPr lang="ru-RU"/>
        </a:p>
      </dgm:t>
    </dgm:pt>
    <dgm:pt modelId="{BBCA8DFA-0058-4D4C-9ABF-F4EF7EB38997}" type="sibTrans" cxnId="{DA9163FB-4330-45AC-86E7-0BA5E32F5E30}">
      <dgm:prSet/>
      <dgm:spPr/>
      <dgm:t>
        <a:bodyPr/>
        <a:lstStyle/>
        <a:p>
          <a:endParaRPr lang="ru-RU"/>
        </a:p>
      </dgm:t>
    </dgm:pt>
    <dgm:pt modelId="{97061D0B-CE63-4588-899D-729F8B45FBDA}" type="pres">
      <dgm:prSet presAssocID="{B635ABFB-575C-4A0D-B3B8-F5E3927131EE}" presName="matrix" presStyleCnt="0">
        <dgm:presLayoutVars>
          <dgm:chMax val="1"/>
          <dgm:dir/>
          <dgm:resizeHandles val="exact"/>
        </dgm:presLayoutVars>
      </dgm:prSet>
      <dgm:spPr/>
    </dgm:pt>
    <dgm:pt modelId="{A0CC5731-5969-4551-ACB1-277E7CDBFD80}" type="pres">
      <dgm:prSet presAssocID="{B635ABFB-575C-4A0D-B3B8-F5E3927131EE}" presName="diamond" presStyleLbl="bgShp" presStyleIdx="0" presStyleCnt="1"/>
      <dgm:spPr/>
    </dgm:pt>
    <dgm:pt modelId="{D010E6D0-49E3-4268-A1A3-764B12A33FDB}" type="pres">
      <dgm:prSet presAssocID="{B635ABFB-575C-4A0D-B3B8-F5E3927131EE}" presName="quad1" presStyleLbl="node1" presStyleIdx="0" presStyleCnt="4" custScaleX="172306" custScaleY="116410" custLinFactNeighborX="-43076" custLinFactNeighborY="-16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D0639-7EA4-4610-8EDF-840AE333408F}" type="pres">
      <dgm:prSet presAssocID="{B635ABFB-575C-4A0D-B3B8-F5E3927131EE}" presName="quad2" presStyleLbl="node1" presStyleIdx="1" presStyleCnt="4" custScaleX="169577" custScaleY="116410" custLinFactNeighborX="30853" custLinFactNeighborY="-16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EC287-84DA-4D2B-9277-0A8AF278981F}" type="pres">
      <dgm:prSet presAssocID="{B635ABFB-575C-4A0D-B3B8-F5E3927131EE}" presName="quad3" presStyleLbl="node1" presStyleIdx="2" presStyleCnt="4" custScaleX="162560" custScaleY="137949" custLinFactNeighborX="-41711" custLinFactNeighborY="17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9FD59-BFC4-4BC3-804C-21CEC89E70F6}" type="pres">
      <dgm:prSet presAssocID="{B635ABFB-575C-4A0D-B3B8-F5E3927131EE}" presName="quad4" presStyleLbl="node1" presStyleIdx="3" presStyleCnt="4" custScaleX="166496" custScaleY="126151" custLinFactNeighborX="27949" custLinFactNeighborY="6923">
        <dgm:presLayoutVars>
          <dgm:chMax val="0"/>
          <dgm:chPref val="0"/>
          <dgm:bulletEnabled val="1"/>
        </dgm:presLayoutVars>
      </dgm:prSet>
      <dgm:spPr/>
    </dgm:pt>
  </dgm:ptLst>
  <dgm:cxnLst>
    <dgm:cxn modelId="{9920B74B-559D-4E0A-9D9A-49A4AF1CE2B0}" srcId="{B635ABFB-575C-4A0D-B3B8-F5E3927131EE}" destId="{DBFAAFE5-295C-4AED-A754-AE0CF9F07437}" srcOrd="4" destOrd="0" parTransId="{90BFF728-1D3B-45B5-8198-0324553E83EB}" sibTransId="{AE7A3552-CBD2-4865-99B8-F03EAACE2E8F}"/>
    <dgm:cxn modelId="{F1C7A282-C21D-41A7-95DA-17F54D2CD2C4}" type="presOf" srcId="{B635ABFB-575C-4A0D-B3B8-F5E3927131EE}" destId="{97061D0B-CE63-4588-899D-729F8B45FBDA}" srcOrd="0" destOrd="0" presId="urn:microsoft.com/office/officeart/2005/8/layout/matrix3"/>
    <dgm:cxn modelId="{894628F4-2BA6-4F1C-BFC8-80A60FBA63F4}" srcId="{B635ABFB-575C-4A0D-B3B8-F5E3927131EE}" destId="{A510F066-359A-4726-888F-23BE5A1C70DA}" srcOrd="6" destOrd="0" parTransId="{B939B4E8-0DF5-4DFA-8246-4DDEDEEB2642}" sibTransId="{90B9F2AC-8919-4F95-81FE-C47E31C94C05}"/>
    <dgm:cxn modelId="{D1E760C1-AFD8-41B2-9495-BE7905BC0E9F}" type="presOf" srcId="{D60964BC-7604-4CE7-8D3D-05045F1D43C2}" destId="{C2AEC287-84DA-4D2B-9277-0A8AF278981F}" srcOrd="0" destOrd="0" presId="urn:microsoft.com/office/officeart/2005/8/layout/matrix3"/>
    <dgm:cxn modelId="{817B42A8-F248-4B4B-A01F-3D787DBEF543}" type="presOf" srcId="{52D4A9E5-BEFA-493D-A687-272276DA2B99}" destId="{D010E6D0-49E3-4268-A1A3-764B12A33FDB}" srcOrd="0" destOrd="0" presId="urn:microsoft.com/office/officeart/2005/8/layout/matrix3"/>
    <dgm:cxn modelId="{C56E3CCE-DE33-41F5-92D0-CD2355A5FA86}" type="presOf" srcId="{1FB27C9A-2F41-414C-A7F1-1DD37C457236}" destId="{69FD0639-7EA4-4610-8EDF-840AE333408F}" srcOrd="0" destOrd="0" presId="urn:microsoft.com/office/officeart/2005/8/layout/matrix3"/>
    <dgm:cxn modelId="{AC690AEC-1E97-439E-B1F9-1E5C3B0B6E3A}" srcId="{B635ABFB-575C-4A0D-B3B8-F5E3927131EE}" destId="{D60964BC-7604-4CE7-8D3D-05045F1D43C2}" srcOrd="2" destOrd="0" parTransId="{47F0D365-507D-4084-89B0-20F51C6F4484}" sibTransId="{2CE3F73C-006C-4A41-A51E-5DA5853D15CD}"/>
    <dgm:cxn modelId="{7E5B9E12-54F4-4F1F-9FFB-93A12B7CCDBA}" type="presOf" srcId="{A65CB0B6-4047-4B54-9502-19681FA9892F}" destId="{C719FD59-BFC4-4BC3-804C-21CEC89E70F6}" srcOrd="0" destOrd="0" presId="urn:microsoft.com/office/officeart/2005/8/layout/matrix3"/>
    <dgm:cxn modelId="{18B01182-BE91-4949-A422-539D9F456523}" srcId="{B635ABFB-575C-4A0D-B3B8-F5E3927131EE}" destId="{52D4A9E5-BEFA-493D-A687-272276DA2B99}" srcOrd="0" destOrd="0" parTransId="{9CF4F488-1621-4429-9C92-F5423A5115B8}" sibTransId="{5155DD9F-0E0D-4250-ACB2-1977E4A1D558}"/>
    <dgm:cxn modelId="{D0AADD73-1AAF-4A80-AAE0-5AE8DE4BD3A0}" srcId="{B635ABFB-575C-4A0D-B3B8-F5E3927131EE}" destId="{CA16B13B-0D62-4BC1-844C-7035F4A319EB}" srcOrd="5" destOrd="0" parTransId="{20E07752-9DE3-47BE-8E36-B7870C614768}" sibTransId="{9654CBA8-0F80-4C13-9179-6EE4595E680C}"/>
    <dgm:cxn modelId="{9CFFF466-ABA2-4F02-BD13-8EE823BE30E9}" srcId="{B635ABFB-575C-4A0D-B3B8-F5E3927131EE}" destId="{1FB27C9A-2F41-414C-A7F1-1DD37C457236}" srcOrd="1" destOrd="0" parTransId="{89C9D6E1-8338-4E83-98D2-173B4269C560}" sibTransId="{63CE91EC-B8CF-4154-888D-980E8521D65B}"/>
    <dgm:cxn modelId="{DA9163FB-4330-45AC-86E7-0BA5E32F5E30}" srcId="{B635ABFB-575C-4A0D-B3B8-F5E3927131EE}" destId="{A65CB0B6-4047-4B54-9502-19681FA9892F}" srcOrd="3" destOrd="0" parTransId="{145A5918-E92A-4152-AADA-10E5CC45EA46}" sibTransId="{BBCA8DFA-0058-4D4C-9ABF-F4EF7EB38997}"/>
    <dgm:cxn modelId="{F0FE1438-20C5-4870-B9CF-650BC55CC47E}" type="presParOf" srcId="{97061D0B-CE63-4588-899D-729F8B45FBDA}" destId="{A0CC5731-5969-4551-ACB1-277E7CDBFD80}" srcOrd="0" destOrd="0" presId="urn:microsoft.com/office/officeart/2005/8/layout/matrix3"/>
    <dgm:cxn modelId="{54DF8649-AF44-40B5-9386-791CDD7A9638}" type="presParOf" srcId="{97061D0B-CE63-4588-899D-729F8B45FBDA}" destId="{D010E6D0-49E3-4268-A1A3-764B12A33FDB}" srcOrd="1" destOrd="0" presId="urn:microsoft.com/office/officeart/2005/8/layout/matrix3"/>
    <dgm:cxn modelId="{8E8AE019-2757-4BC1-AE90-ADCA7B969D06}" type="presParOf" srcId="{97061D0B-CE63-4588-899D-729F8B45FBDA}" destId="{69FD0639-7EA4-4610-8EDF-840AE333408F}" srcOrd="2" destOrd="0" presId="urn:microsoft.com/office/officeart/2005/8/layout/matrix3"/>
    <dgm:cxn modelId="{85944BB5-FF7E-410B-9EDD-4D7F7F46F8C8}" type="presParOf" srcId="{97061D0B-CE63-4588-899D-729F8B45FBDA}" destId="{C2AEC287-84DA-4D2B-9277-0A8AF278981F}" srcOrd="3" destOrd="0" presId="urn:microsoft.com/office/officeart/2005/8/layout/matrix3"/>
    <dgm:cxn modelId="{9C5B75CA-D30F-4F45-AB04-7AD99C5FD020}" type="presParOf" srcId="{97061D0B-CE63-4588-899D-729F8B45FBDA}" destId="{C719FD59-BFC4-4BC3-804C-21CEC89E70F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ED04A93-641A-4F4F-9594-95C66680D47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290792-EA3F-447E-9182-B9B4E95C9604}">
      <dgm:prSet phldrT="[Текст]"/>
      <dgm:spPr/>
      <dgm:t>
        <a:bodyPr/>
        <a:lstStyle/>
        <a:p>
          <a:r>
            <a:rPr lang="ru-RU" dirty="0" smtClean="0"/>
            <a:t>кандидатов в мастера спорта </a:t>
          </a:r>
          <a:endParaRPr lang="ru-RU" dirty="0"/>
        </a:p>
      </dgm:t>
    </dgm:pt>
    <dgm:pt modelId="{42D4AEA2-E8F7-45C9-9D66-8EE084776694}" type="parTrans" cxnId="{369DA962-E2B2-414E-AE43-F8D4BDD13502}">
      <dgm:prSet/>
      <dgm:spPr/>
      <dgm:t>
        <a:bodyPr/>
        <a:lstStyle/>
        <a:p>
          <a:endParaRPr lang="ru-RU"/>
        </a:p>
      </dgm:t>
    </dgm:pt>
    <dgm:pt modelId="{604E57A2-3952-4E67-AE77-8BFEA65AE5A3}" type="sibTrans" cxnId="{369DA962-E2B2-414E-AE43-F8D4BDD13502}">
      <dgm:prSet/>
      <dgm:spPr/>
      <dgm:t>
        <a:bodyPr/>
        <a:lstStyle/>
        <a:p>
          <a:endParaRPr lang="ru-RU"/>
        </a:p>
      </dgm:t>
    </dgm:pt>
    <dgm:pt modelId="{2AEA2550-D8EA-4CBF-B66F-31821ECEBEBA}">
      <dgm:prSet phldrT="[Текст]"/>
      <dgm:spPr/>
      <dgm:t>
        <a:bodyPr/>
        <a:lstStyle/>
        <a:p>
          <a:r>
            <a:rPr lang="ru-RU" dirty="0" smtClean="0"/>
            <a:t> по игре го не менее 2 чел.</a:t>
          </a:r>
          <a:endParaRPr lang="ru-RU" dirty="0"/>
        </a:p>
      </dgm:t>
    </dgm:pt>
    <dgm:pt modelId="{ABFEE98D-500D-4BDF-8B37-8C07FDA107CD}" type="parTrans" cxnId="{AF4BF5F6-3B44-428F-9ED1-8B47B11F6462}">
      <dgm:prSet/>
      <dgm:spPr/>
      <dgm:t>
        <a:bodyPr/>
        <a:lstStyle/>
        <a:p>
          <a:endParaRPr lang="ru-RU"/>
        </a:p>
      </dgm:t>
    </dgm:pt>
    <dgm:pt modelId="{79B7734C-D107-4917-9D33-7ACAB06DE1A2}" type="sibTrans" cxnId="{AF4BF5F6-3B44-428F-9ED1-8B47B11F6462}">
      <dgm:prSet/>
      <dgm:spPr/>
      <dgm:t>
        <a:bodyPr/>
        <a:lstStyle/>
        <a:p>
          <a:endParaRPr lang="ru-RU"/>
        </a:p>
      </dgm:t>
    </dgm:pt>
    <dgm:pt modelId="{F6F72FE6-7960-428C-B09A-8033A7BF0A2E}">
      <dgm:prSet phldrT="[Текст]"/>
      <dgm:spPr/>
      <dgm:t>
        <a:bodyPr/>
        <a:lstStyle/>
        <a:p>
          <a:r>
            <a:rPr lang="ru-RU" dirty="0" smtClean="0"/>
            <a:t>спортсменов 1 разряда – </a:t>
          </a:r>
          <a:endParaRPr lang="ru-RU" dirty="0"/>
        </a:p>
      </dgm:t>
    </dgm:pt>
    <dgm:pt modelId="{E9F6C646-D9B4-4A58-B152-79C190AB384F}" type="parTrans" cxnId="{EF137E50-AE49-40C7-805D-51AC8B25A0F8}">
      <dgm:prSet/>
      <dgm:spPr/>
      <dgm:t>
        <a:bodyPr/>
        <a:lstStyle/>
        <a:p>
          <a:endParaRPr lang="ru-RU"/>
        </a:p>
      </dgm:t>
    </dgm:pt>
    <dgm:pt modelId="{E470FD85-A955-4D03-941B-F1CE34A856C1}" type="sibTrans" cxnId="{EF137E50-AE49-40C7-805D-51AC8B25A0F8}">
      <dgm:prSet/>
      <dgm:spPr/>
      <dgm:t>
        <a:bodyPr/>
        <a:lstStyle/>
        <a:p>
          <a:endParaRPr lang="ru-RU"/>
        </a:p>
      </dgm:t>
    </dgm:pt>
    <dgm:pt modelId="{812B14E5-C23E-425B-9097-F1074E099FEE}">
      <dgm:prSet phldrT="[Текст]"/>
      <dgm:spPr/>
      <dgm:t>
        <a:bodyPr/>
        <a:lstStyle/>
        <a:p>
          <a:r>
            <a:rPr lang="ru-RU" dirty="0" smtClean="0"/>
            <a:t>по шахматам не менее 10 чел</a:t>
          </a:r>
          <a:endParaRPr lang="ru-RU" dirty="0"/>
        </a:p>
      </dgm:t>
    </dgm:pt>
    <dgm:pt modelId="{1B59D5C3-512D-4270-AF16-AD0AED90EBA2}" type="parTrans" cxnId="{D9C2E044-87A1-4EE1-AEB7-FAACAE041726}">
      <dgm:prSet/>
      <dgm:spPr/>
      <dgm:t>
        <a:bodyPr/>
        <a:lstStyle/>
        <a:p>
          <a:endParaRPr lang="ru-RU"/>
        </a:p>
      </dgm:t>
    </dgm:pt>
    <dgm:pt modelId="{129FF769-9AE0-4D7F-9526-D137D1593744}" type="sibTrans" cxnId="{D9C2E044-87A1-4EE1-AEB7-FAACAE041726}">
      <dgm:prSet/>
      <dgm:spPr/>
      <dgm:t>
        <a:bodyPr/>
        <a:lstStyle/>
        <a:p>
          <a:endParaRPr lang="ru-RU"/>
        </a:p>
      </dgm:t>
    </dgm:pt>
    <dgm:pt modelId="{31995BD6-65FB-481E-B7E4-6C602B7A25A2}">
      <dgm:prSet phldrT="[Текст]"/>
      <dgm:spPr/>
      <dgm:t>
        <a:bodyPr/>
        <a:lstStyle/>
        <a:p>
          <a:r>
            <a:rPr lang="ru-RU" dirty="0" smtClean="0"/>
            <a:t>по игре го не менее 2 чел</a:t>
          </a:r>
          <a:endParaRPr lang="ru-RU" dirty="0"/>
        </a:p>
      </dgm:t>
    </dgm:pt>
    <dgm:pt modelId="{37FC1769-9576-484D-A030-EC6EE9BB7823}" type="parTrans" cxnId="{2ECF94BD-2EE9-4FBD-AC17-45B93495B2EC}">
      <dgm:prSet/>
      <dgm:spPr/>
      <dgm:t>
        <a:bodyPr/>
        <a:lstStyle/>
        <a:p>
          <a:endParaRPr lang="ru-RU"/>
        </a:p>
      </dgm:t>
    </dgm:pt>
    <dgm:pt modelId="{ABF4F334-32FF-44F7-806E-1A83DF09B4B8}" type="sibTrans" cxnId="{2ECF94BD-2EE9-4FBD-AC17-45B93495B2EC}">
      <dgm:prSet/>
      <dgm:spPr/>
      <dgm:t>
        <a:bodyPr/>
        <a:lstStyle/>
        <a:p>
          <a:endParaRPr lang="ru-RU"/>
        </a:p>
      </dgm:t>
    </dgm:pt>
    <dgm:pt modelId="{175E22AB-7D25-4740-8B03-2BAEAE5067DD}">
      <dgm:prSet/>
      <dgm:spPr/>
      <dgm:t>
        <a:bodyPr/>
        <a:lstStyle/>
        <a:p>
          <a:r>
            <a:rPr lang="ru-RU" dirty="0" smtClean="0"/>
            <a:t> по шахматам не менее 5 чел.</a:t>
          </a:r>
          <a:endParaRPr lang="ru-RU" dirty="0"/>
        </a:p>
      </dgm:t>
    </dgm:pt>
    <dgm:pt modelId="{CFE06C6E-6FC5-4810-9BAB-EFCD105B4E48}" type="parTrans" cxnId="{32A4C4F3-ABC9-4691-9D6A-AE1FE5E4573C}">
      <dgm:prSet/>
      <dgm:spPr/>
      <dgm:t>
        <a:bodyPr/>
        <a:lstStyle/>
        <a:p>
          <a:endParaRPr lang="ru-RU"/>
        </a:p>
      </dgm:t>
    </dgm:pt>
    <dgm:pt modelId="{1EC24389-459B-40E3-B8DD-B572321CD28B}" type="sibTrans" cxnId="{32A4C4F3-ABC9-4691-9D6A-AE1FE5E4573C}">
      <dgm:prSet/>
      <dgm:spPr/>
      <dgm:t>
        <a:bodyPr/>
        <a:lstStyle/>
        <a:p>
          <a:endParaRPr lang="ru-RU"/>
        </a:p>
      </dgm:t>
    </dgm:pt>
    <dgm:pt modelId="{E7974F27-85DA-4DE0-BDB1-DE086BE693E7}">
      <dgm:prSet/>
      <dgm:spPr/>
      <dgm:t>
        <a:bodyPr/>
        <a:lstStyle/>
        <a:p>
          <a:r>
            <a:rPr lang="ru-RU" dirty="0" smtClean="0"/>
            <a:t> по шашкам не менее 3 чел.</a:t>
          </a:r>
          <a:endParaRPr lang="ru-RU" dirty="0"/>
        </a:p>
      </dgm:t>
    </dgm:pt>
    <dgm:pt modelId="{1E8F3A85-14BF-43A7-94B5-7079D348CA57}" type="parTrans" cxnId="{BEEFFE3E-5135-40F1-9BA1-F23976C7EFAF}">
      <dgm:prSet/>
      <dgm:spPr/>
      <dgm:t>
        <a:bodyPr/>
        <a:lstStyle/>
        <a:p>
          <a:endParaRPr lang="ru-RU"/>
        </a:p>
      </dgm:t>
    </dgm:pt>
    <dgm:pt modelId="{EED04761-FBC4-4226-B5E7-AC1064F21167}" type="sibTrans" cxnId="{BEEFFE3E-5135-40F1-9BA1-F23976C7EFAF}">
      <dgm:prSet/>
      <dgm:spPr/>
      <dgm:t>
        <a:bodyPr/>
        <a:lstStyle/>
        <a:p>
          <a:endParaRPr lang="ru-RU"/>
        </a:p>
      </dgm:t>
    </dgm:pt>
    <dgm:pt modelId="{B3FE7724-6070-480C-9C02-2ADB6A08BC43}">
      <dgm:prSet/>
      <dgm:spPr/>
      <dgm:t>
        <a:bodyPr/>
        <a:lstStyle/>
        <a:p>
          <a:r>
            <a:rPr lang="ru-RU" smtClean="0"/>
            <a:t>по шашкам не менее 5 чел.;</a:t>
          </a:r>
          <a:endParaRPr lang="ru-RU"/>
        </a:p>
      </dgm:t>
    </dgm:pt>
    <dgm:pt modelId="{593BDB3F-9124-4989-A8F7-9B7CD726AA15}" type="parTrans" cxnId="{82B0408F-50CE-4EBF-B808-968E81F7BC30}">
      <dgm:prSet/>
      <dgm:spPr/>
      <dgm:t>
        <a:bodyPr/>
        <a:lstStyle/>
        <a:p>
          <a:endParaRPr lang="ru-RU"/>
        </a:p>
      </dgm:t>
    </dgm:pt>
    <dgm:pt modelId="{51B821AA-24F5-4B14-AA6B-9453DF8F6FE2}" type="sibTrans" cxnId="{82B0408F-50CE-4EBF-B808-968E81F7BC30}">
      <dgm:prSet/>
      <dgm:spPr/>
      <dgm:t>
        <a:bodyPr/>
        <a:lstStyle/>
        <a:p>
          <a:endParaRPr lang="ru-RU"/>
        </a:p>
      </dgm:t>
    </dgm:pt>
    <dgm:pt modelId="{911F3B7F-1B63-45FE-A89C-178257E19684}" type="pres">
      <dgm:prSet presAssocID="{BED04A93-641A-4F4F-9594-95C66680D4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A019A6-2BA2-463C-BBB9-9A56C0EB919A}" type="pres">
      <dgm:prSet presAssocID="{CA290792-EA3F-447E-9182-B9B4E95C9604}" presName="root" presStyleCnt="0"/>
      <dgm:spPr/>
    </dgm:pt>
    <dgm:pt modelId="{9E2BCE9C-F6D2-40CD-9AB4-38C8392A12DE}" type="pres">
      <dgm:prSet presAssocID="{CA290792-EA3F-447E-9182-B9B4E95C9604}" presName="rootComposite" presStyleCnt="0"/>
      <dgm:spPr/>
    </dgm:pt>
    <dgm:pt modelId="{0D94681A-0D2E-4939-AB7E-77D4288D5090}" type="pres">
      <dgm:prSet presAssocID="{CA290792-EA3F-447E-9182-B9B4E95C9604}" presName="rootText" presStyleLbl="node1" presStyleIdx="0" presStyleCnt="2"/>
      <dgm:spPr/>
      <dgm:t>
        <a:bodyPr/>
        <a:lstStyle/>
        <a:p>
          <a:endParaRPr lang="ru-RU"/>
        </a:p>
      </dgm:t>
    </dgm:pt>
    <dgm:pt modelId="{9CC7FDE9-8BE0-4C12-B42A-113101F4D6C2}" type="pres">
      <dgm:prSet presAssocID="{CA290792-EA3F-447E-9182-B9B4E95C9604}" presName="rootConnector" presStyleLbl="node1" presStyleIdx="0" presStyleCnt="2"/>
      <dgm:spPr/>
    </dgm:pt>
    <dgm:pt modelId="{398F2E0F-8083-424F-8FCB-951779FBF62F}" type="pres">
      <dgm:prSet presAssocID="{CA290792-EA3F-447E-9182-B9B4E95C9604}" presName="childShape" presStyleCnt="0"/>
      <dgm:spPr/>
    </dgm:pt>
    <dgm:pt modelId="{0797A9FD-6C3F-4504-A5B0-78165D58B3EF}" type="pres">
      <dgm:prSet presAssocID="{1E8F3A85-14BF-43A7-94B5-7079D348CA57}" presName="Name13" presStyleLbl="parChTrans1D2" presStyleIdx="0" presStyleCnt="6"/>
      <dgm:spPr/>
    </dgm:pt>
    <dgm:pt modelId="{917DC9DC-0C15-4FCC-8893-0BEBFEE4668C}" type="pres">
      <dgm:prSet presAssocID="{E7974F27-85DA-4DE0-BDB1-DE086BE693E7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E1ABA-E109-4EFE-851B-C965270296B7}" type="pres">
      <dgm:prSet presAssocID="{CFE06C6E-6FC5-4810-9BAB-EFCD105B4E48}" presName="Name13" presStyleLbl="parChTrans1D2" presStyleIdx="1" presStyleCnt="6"/>
      <dgm:spPr/>
    </dgm:pt>
    <dgm:pt modelId="{4FB03BB5-E025-4A05-8EEB-7334F77D7FF0}" type="pres">
      <dgm:prSet presAssocID="{175E22AB-7D25-4740-8B03-2BAEAE5067DD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E8D3A-596F-4445-9C36-E7B72FBA71BC}" type="pres">
      <dgm:prSet presAssocID="{ABFEE98D-500D-4BDF-8B37-8C07FDA107CD}" presName="Name13" presStyleLbl="parChTrans1D2" presStyleIdx="2" presStyleCnt="6"/>
      <dgm:spPr/>
    </dgm:pt>
    <dgm:pt modelId="{22D01DA7-AAF3-4B9D-9E1D-99E0678C0620}" type="pres">
      <dgm:prSet presAssocID="{2AEA2550-D8EA-4CBF-B66F-31821ECEBEBA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0A59F-3C2F-46C2-87BE-4A96AFC0B794}" type="pres">
      <dgm:prSet presAssocID="{F6F72FE6-7960-428C-B09A-8033A7BF0A2E}" presName="root" presStyleCnt="0"/>
      <dgm:spPr/>
    </dgm:pt>
    <dgm:pt modelId="{F131E574-F4F4-4644-84C7-B36435B97D4D}" type="pres">
      <dgm:prSet presAssocID="{F6F72FE6-7960-428C-B09A-8033A7BF0A2E}" presName="rootComposite" presStyleCnt="0"/>
      <dgm:spPr/>
    </dgm:pt>
    <dgm:pt modelId="{0E22DD60-6169-4C93-918E-14F35EC70845}" type="pres">
      <dgm:prSet presAssocID="{F6F72FE6-7960-428C-B09A-8033A7BF0A2E}" presName="rootText" presStyleLbl="node1" presStyleIdx="1" presStyleCnt="2"/>
      <dgm:spPr/>
      <dgm:t>
        <a:bodyPr/>
        <a:lstStyle/>
        <a:p>
          <a:endParaRPr lang="ru-RU"/>
        </a:p>
      </dgm:t>
    </dgm:pt>
    <dgm:pt modelId="{76328FFB-911F-49B2-ADFD-E78C5B511384}" type="pres">
      <dgm:prSet presAssocID="{F6F72FE6-7960-428C-B09A-8033A7BF0A2E}" presName="rootConnector" presStyleLbl="node1" presStyleIdx="1" presStyleCnt="2"/>
      <dgm:spPr/>
    </dgm:pt>
    <dgm:pt modelId="{E9CB4724-764C-4031-8589-34B0F094A060}" type="pres">
      <dgm:prSet presAssocID="{F6F72FE6-7960-428C-B09A-8033A7BF0A2E}" presName="childShape" presStyleCnt="0"/>
      <dgm:spPr/>
    </dgm:pt>
    <dgm:pt modelId="{FDEAF06B-F0AA-4874-A5D1-1EC76BA32557}" type="pres">
      <dgm:prSet presAssocID="{1B59D5C3-512D-4270-AF16-AD0AED90EBA2}" presName="Name13" presStyleLbl="parChTrans1D2" presStyleIdx="3" presStyleCnt="6"/>
      <dgm:spPr/>
    </dgm:pt>
    <dgm:pt modelId="{4EE63383-C56A-47B8-9053-EFF824EAAAFB}" type="pres">
      <dgm:prSet presAssocID="{812B14E5-C23E-425B-9097-F1074E099FEE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E5076-2AF2-4C35-87F6-F2AEC3E57F33}" type="pres">
      <dgm:prSet presAssocID="{37FC1769-9576-484D-A030-EC6EE9BB7823}" presName="Name13" presStyleLbl="parChTrans1D2" presStyleIdx="4" presStyleCnt="6"/>
      <dgm:spPr/>
    </dgm:pt>
    <dgm:pt modelId="{864507AB-A20D-4CE9-BC1C-90C4E71B6AAD}" type="pres">
      <dgm:prSet presAssocID="{31995BD6-65FB-481E-B7E4-6C602B7A25A2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47303-CCF2-41A6-81AE-B1A70EA7CB8B}" type="pres">
      <dgm:prSet presAssocID="{593BDB3F-9124-4989-A8F7-9B7CD726AA15}" presName="Name13" presStyleLbl="parChTrans1D2" presStyleIdx="5" presStyleCnt="6"/>
      <dgm:spPr/>
    </dgm:pt>
    <dgm:pt modelId="{0AEC18B6-73CF-4B97-B2E4-C9F7E2617892}" type="pres">
      <dgm:prSet presAssocID="{B3FE7724-6070-480C-9C02-2ADB6A08BC43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679B823A-85D3-49F2-9099-DB19E36A43A8}" type="presOf" srcId="{BED04A93-641A-4F4F-9594-95C66680D471}" destId="{911F3B7F-1B63-45FE-A89C-178257E19684}" srcOrd="0" destOrd="0" presId="urn:microsoft.com/office/officeart/2005/8/layout/hierarchy3"/>
    <dgm:cxn modelId="{8BACF93E-D845-4E1E-A1BF-FF11C0B9AF5A}" type="presOf" srcId="{1E8F3A85-14BF-43A7-94B5-7079D348CA57}" destId="{0797A9FD-6C3F-4504-A5B0-78165D58B3EF}" srcOrd="0" destOrd="0" presId="urn:microsoft.com/office/officeart/2005/8/layout/hierarchy3"/>
    <dgm:cxn modelId="{2ECF94BD-2EE9-4FBD-AC17-45B93495B2EC}" srcId="{F6F72FE6-7960-428C-B09A-8033A7BF0A2E}" destId="{31995BD6-65FB-481E-B7E4-6C602B7A25A2}" srcOrd="1" destOrd="0" parTransId="{37FC1769-9576-484D-A030-EC6EE9BB7823}" sibTransId="{ABF4F334-32FF-44F7-806E-1A83DF09B4B8}"/>
    <dgm:cxn modelId="{D9C2E044-87A1-4EE1-AEB7-FAACAE041726}" srcId="{F6F72FE6-7960-428C-B09A-8033A7BF0A2E}" destId="{812B14E5-C23E-425B-9097-F1074E099FEE}" srcOrd="0" destOrd="0" parTransId="{1B59D5C3-512D-4270-AF16-AD0AED90EBA2}" sibTransId="{129FF769-9AE0-4D7F-9526-D137D1593744}"/>
    <dgm:cxn modelId="{C14DB8BB-6479-475C-B16A-B490B6628340}" type="presOf" srcId="{31995BD6-65FB-481E-B7E4-6C602B7A25A2}" destId="{864507AB-A20D-4CE9-BC1C-90C4E71B6AAD}" srcOrd="0" destOrd="0" presId="urn:microsoft.com/office/officeart/2005/8/layout/hierarchy3"/>
    <dgm:cxn modelId="{F242C24D-9B33-4505-AD2F-E23F407DABD9}" type="presOf" srcId="{F6F72FE6-7960-428C-B09A-8033A7BF0A2E}" destId="{76328FFB-911F-49B2-ADFD-E78C5B511384}" srcOrd="1" destOrd="0" presId="urn:microsoft.com/office/officeart/2005/8/layout/hierarchy3"/>
    <dgm:cxn modelId="{32A4C4F3-ABC9-4691-9D6A-AE1FE5E4573C}" srcId="{CA290792-EA3F-447E-9182-B9B4E95C9604}" destId="{175E22AB-7D25-4740-8B03-2BAEAE5067DD}" srcOrd="1" destOrd="0" parTransId="{CFE06C6E-6FC5-4810-9BAB-EFCD105B4E48}" sibTransId="{1EC24389-459B-40E3-B8DD-B572321CD28B}"/>
    <dgm:cxn modelId="{BBFBE9CF-8DC6-4E3D-8115-6235842A5BD9}" type="presOf" srcId="{1B59D5C3-512D-4270-AF16-AD0AED90EBA2}" destId="{FDEAF06B-F0AA-4874-A5D1-1EC76BA32557}" srcOrd="0" destOrd="0" presId="urn:microsoft.com/office/officeart/2005/8/layout/hierarchy3"/>
    <dgm:cxn modelId="{ECC0C774-4779-4D2D-A082-88B42907D304}" type="presOf" srcId="{F6F72FE6-7960-428C-B09A-8033A7BF0A2E}" destId="{0E22DD60-6169-4C93-918E-14F35EC70845}" srcOrd="0" destOrd="0" presId="urn:microsoft.com/office/officeart/2005/8/layout/hierarchy3"/>
    <dgm:cxn modelId="{BEEFFE3E-5135-40F1-9BA1-F23976C7EFAF}" srcId="{CA290792-EA3F-447E-9182-B9B4E95C9604}" destId="{E7974F27-85DA-4DE0-BDB1-DE086BE693E7}" srcOrd="0" destOrd="0" parTransId="{1E8F3A85-14BF-43A7-94B5-7079D348CA57}" sibTransId="{EED04761-FBC4-4226-B5E7-AC1064F21167}"/>
    <dgm:cxn modelId="{C7EA8860-6CA8-4EDC-BD17-5D45085CAA08}" type="presOf" srcId="{CA290792-EA3F-447E-9182-B9B4E95C9604}" destId="{9CC7FDE9-8BE0-4C12-B42A-113101F4D6C2}" srcOrd="1" destOrd="0" presId="urn:microsoft.com/office/officeart/2005/8/layout/hierarchy3"/>
    <dgm:cxn modelId="{0DA4B1D8-1210-486F-988B-1864E4237B53}" type="presOf" srcId="{2AEA2550-D8EA-4CBF-B66F-31821ECEBEBA}" destId="{22D01DA7-AAF3-4B9D-9E1D-99E0678C0620}" srcOrd="0" destOrd="0" presId="urn:microsoft.com/office/officeart/2005/8/layout/hierarchy3"/>
    <dgm:cxn modelId="{76BD06E5-C950-4654-B2E9-471A02D2FD4A}" type="presOf" srcId="{ABFEE98D-500D-4BDF-8B37-8C07FDA107CD}" destId="{365E8D3A-596F-4445-9C36-E7B72FBA71BC}" srcOrd="0" destOrd="0" presId="urn:microsoft.com/office/officeart/2005/8/layout/hierarchy3"/>
    <dgm:cxn modelId="{67936D25-7514-434B-BE2A-6C1DD06BA0BF}" type="presOf" srcId="{593BDB3F-9124-4989-A8F7-9B7CD726AA15}" destId="{05347303-CCF2-41A6-81AE-B1A70EA7CB8B}" srcOrd="0" destOrd="0" presId="urn:microsoft.com/office/officeart/2005/8/layout/hierarchy3"/>
    <dgm:cxn modelId="{9458B4E9-B62D-40CC-B2C4-920C01CEBD7A}" type="presOf" srcId="{B3FE7724-6070-480C-9C02-2ADB6A08BC43}" destId="{0AEC18B6-73CF-4B97-B2E4-C9F7E2617892}" srcOrd="0" destOrd="0" presId="urn:microsoft.com/office/officeart/2005/8/layout/hierarchy3"/>
    <dgm:cxn modelId="{369DA962-E2B2-414E-AE43-F8D4BDD13502}" srcId="{BED04A93-641A-4F4F-9594-95C66680D471}" destId="{CA290792-EA3F-447E-9182-B9B4E95C9604}" srcOrd="0" destOrd="0" parTransId="{42D4AEA2-E8F7-45C9-9D66-8EE084776694}" sibTransId="{604E57A2-3952-4E67-AE77-8BFEA65AE5A3}"/>
    <dgm:cxn modelId="{3002D20C-F4A9-422B-9ECC-057D1A32AF84}" type="presOf" srcId="{CFE06C6E-6FC5-4810-9BAB-EFCD105B4E48}" destId="{19BE1ABA-E109-4EFE-851B-C965270296B7}" srcOrd="0" destOrd="0" presId="urn:microsoft.com/office/officeart/2005/8/layout/hierarchy3"/>
    <dgm:cxn modelId="{6B256ABC-2DD5-4616-8972-A96D7E8DE8CA}" type="presOf" srcId="{37FC1769-9576-484D-A030-EC6EE9BB7823}" destId="{A4BE5076-2AF2-4C35-87F6-F2AEC3E57F33}" srcOrd="0" destOrd="0" presId="urn:microsoft.com/office/officeart/2005/8/layout/hierarchy3"/>
    <dgm:cxn modelId="{82B0408F-50CE-4EBF-B808-968E81F7BC30}" srcId="{F6F72FE6-7960-428C-B09A-8033A7BF0A2E}" destId="{B3FE7724-6070-480C-9C02-2ADB6A08BC43}" srcOrd="2" destOrd="0" parTransId="{593BDB3F-9124-4989-A8F7-9B7CD726AA15}" sibTransId="{51B821AA-24F5-4B14-AA6B-9453DF8F6FE2}"/>
    <dgm:cxn modelId="{AF4BF5F6-3B44-428F-9ED1-8B47B11F6462}" srcId="{CA290792-EA3F-447E-9182-B9B4E95C9604}" destId="{2AEA2550-D8EA-4CBF-B66F-31821ECEBEBA}" srcOrd="2" destOrd="0" parTransId="{ABFEE98D-500D-4BDF-8B37-8C07FDA107CD}" sibTransId="{79B7734C-D107-4917-9D33-7ACAB06DE1A2}"/>
    <dgm:cxn modelId="{E1A7066C-759A-471A-BA04-15B88BBEACA5}" type="presOf" srcId="{812B14E5-C23E-425B-9097-F1074E099FEE}" destId="{4EE63383-C56A-47B8-9053-EFF824EAAAFB}" srcOrd="0" destOrd="0" presId="urn:microsoft.com/office/officeart/2005/8/layout/hierarchy3"/>
    <dgm:cxn modelId="{135D4044-4D5F-4C88-871C-3C09C0290523}" type="presOf" srcId="{CA290792-EA3F-447E-9182-B9B4E95C9604}" destId="{0D94681A-0D2E-4939-AB7E-77D4288D5090}" srcOrd="0" destOrd="0" presId="urn:microsoft.com/office/officeart/2005/8/layout/hierarchy3"/>
    <dgm:cxn modelId="{EF137E50-AE49-40C7-805D-51AC8B25A0F8}" srcId="{BED04A93-641A-4F4F-9594-95C66680D471}" destId="{F6F72FE6-7960-428C-B09A-8033A7BF0A2E}" srcOrd="1" destOrd="0" parTransId="{E9F6C646-D9B4-4A58-B152-79C190AB384F}" sibTransId="{E470FD85-A955-4D03-941B-F1CE34A856C1}"/>
    <dgm:cxn modelId="{15F52EA3-1AB1-4835-8540-16E8764B5025}" type="presOf" srcId="{E7974F27-85DA-4DE0-BDB1-DE086BE693E7}" destId="{917DC9DC-0C15-4FCC-8893-0BEBFEE4668C}" srcOrd="0" destOrd="0" presId="urn:microsoft.com/office/officeart/2005/8/layout/hierarchy3"/>
    <dgm:cxn modelId="{E0BFB3C8-5FB7-458A-ACEA-D1C313E3FAAD}" type="presOf" srcId="{175E22AB-7D25-4740-8B03-2BAEAE5067DD}" destId="{4FB03BB5-E025-4A05-8EEB-7334F77D7FF0}" srcOrd="0" destOrd="0" presId="urn:microsoft.com/office/officeart/2005/8/layout/hierarchy3"/>
    <dgm:cxn modelId="{48012DD5-CF04-4E72-AFD8-AA6710A85B98}" type="presParOf" srcId="{911F3B7F-1B63-45FE-A89C-178257E19684}" destId="{4BA019A6-2BA2-463C-BBB9-9A56C0EB919A}" srcOrd="0" destOrd="0" presId="urn:microsoft.com/office/officeart/2005/8/layout/hierarchy3"/>
    <dgm:cxn modelId="{9BA0E8AE-116B-4D6D-AE28-4900594D61D9}" type="presParOf" srcId="{4BA019A6-2BA2-463C-BBB9-9A56C0EB919A}" destId="{9E2BCE9C-F6D2-40CD-9AB4-38C8392A12DE}" srcOrd="0" destOrd="0" presId="urn:microsoft.com/office/officeart/2005/8/layout/hierarchy3"/>
    <dgm:cxn modelId="{A03C119F-D16C-411F-AF8A-DE0FC583311C}" type="presParOf" srcId="{9E2BCE9C-F6D2-40CD-9AB4-38C8392A12DE}" destId="{0D94681A-0D2E-4939-AB7E-77D4288D5090}" srcOrd="0" destOrd="0" presId="urn:microsoft.com/office/officeart/2005/8/layout/hierarchy3"/>
    <dgm:cxn modelId="{32F0C838-8904-4483-9DEF-421AE7C236C7}" type="presParOf" srcId="{9E2BCE9C-F6D2-40CD-9AB4-38C8392A12DE}" destId="{9CC7FDE9-8BE0-4C12-B42A-113101F4D6C2}" srcOrd="1" destOrd="0" presId="urn:microsoft.com/office/officeart/2005/8/layout/hierarchy3"/>
    <dgm:cxn modelId="{948AC800-1ACF-4E6D-B383-6C541B74A3F1}" type="presParOf" srcId="{4BA019A6-2BA2-463C-BBB9-9A56C0EB919A}" destId="{398F2E0F-8083-424F-8FCB-951779FBF62F}" srcOrd="1" destOrd="0" presId="urn:microsoft.com/office/officeart/2005/8/layout/hierarchy3"/>
    <dgm:cxn modelId="{E8188650-F79F-435D-832A-A75D0FA1C2AC}" type="presParOf" srcId="{398F2E0F-8083-424F-8FCB-951779FBF62F}" destId="{0797A9FD-6C3F-4504-A5B0-78165D58B3EF}" srcOrd="0" destOrd="0" presId="urn:microsoft.com/office/officeart/2005/8/layout/hierarchy3"/>
    <dgm:cxn modelId="{6CE2DACF-6F39-45B2-8219-45A5DCABC372}" type="presParOf" srcId="{398F2E0F-8083-424F-8FCB-951779FBF62F}" destId="{917DC9DC-0C15-4FCC-8893-0BEBFEE4668C}" srcOrd="1" destOrd="0" presId="urn:microsoft.com/office/officeart/2005/8/layout/hierarchy3"/>
    <dgm:cxn modelId="{97F84970-A215-4DE5-80D4-9379C8125F80}" type="presParOf" srcId="{398F2E0F-8083-424F-8FCB-951779FBF62F}" destId="{19BE1ABA-E109-4EFE-851B-C965270296B7}" srcOrd="2" destOrd="0" presId="urn:microsoft.com/office/officeart/2005/8/layout/hierarchy3"/>
    <dgm:cxn modelId="{D3466387-42B5-49AA-94E5-04FFBBACE1CB}" type="presParOf" srcId="{398F2E0F-8083-424F-8FCB-951779FBF62F}" destId="{4FB03BB5-E025-4A05-8EEB-7334F77D7FF0}" srcOrd="3" destOrd="0" presId="urn:microsoft.com/office/officeart/2005/8/layout/hierarchy3"/>
    <dgm:cxn modelId="{AABFB51B-AECF-4650-AB7A-4840CAE19EF3}" type="presParOf" srcId="{398F2E0F-8083-424F-8FCB-951779FBF62F}" destId="{365E8D3A-596F-4445-9C36-E7B72FBA71BC}" srcOrd="4" destOrd="0" presId="urn:microsoft.com/office/officeart/2005/8/layout/hierarchy3"/>
    <dgm:cxn modelId="{13E039C6-68C8-4CC8-8E47-1146CD738851}" type="presParOf" srcId="{398F2E0F-8083-424F-8FCB-951779FBF62F}" destId="{22D01DA7-AAF3-4B9D-9E1D-99E0678C0620}" srcOrd="5" destOrd="0" presId="urn:microsoft.com/office/officeart/2005/8/layout/hierarchy3"/>
    <dgm:cxn modelId="{22112BA7-E4EF-4143-B8F8-5A4FDD052D3E}" type="presParOf" srcId="{911F3B7F-1B63-45FE-A89C-178257E19684}" destId="{4240A59F-3C2F-46C2-87BE-4A96AFC0B794}" srcOrd="1" destOrd="0" presId="urn:microsoft.com/office/officeart/2005/8/layout/hierarchy3"/>
    <dgm:cxn modelId="{615A3AD9-5636-4BFF-AC56-8F1B28924A29}" type="presParOf" srcId="{4240A59F-3C2F-46C2-87BE-4A96AFC0B794}" destId="{F131E574-F4F4-4644-84C7-B36435B97D4D}" srcOrd="0" destOrd="0" presId="urn:microsoft.com/office/officeart/2005/8/layout/hierarchy3"/>
    <dgm:cxn modelId="{44ED57B3-9ED1-40DE-884A-5DC1C21D24F0}" type="presParOf" srcId="{F131E574-F4F4-4644-84C7-B36435B97D4D}" destId="{0E22DD60-6169-4C93-918E-14F35EC70845}" srcOrd="0" destOrd="0" presId="urn:microsoft.com/office/officeart/2005/8/layout/hierarchy3"/>
    <dgm:cxn modelId="{FB64E1A6-7814-4DBB-A8E8-63B6FD10A3AA}" type="presParOf" srcId="{F131E574-F4F4-4644-84C7-B36435B97D4D}" destId="{76328FFB-911F-49B2-ADFD-E78C5B511384}" srcOrd="1" destOrd="0" presId="urn:microsoft.com/office/officeart/2005/8/layout/hierarchy3"/>
    <dgm:cxn modelId="{6ECBABB6-5269-42E9-8934-9E5F5EBFCCBE}" type="presParOf" srcId="{4240A59F-3C2F-46C2-87BE-4A96AFC0B794}" destId="{E9CB4724-764C-4031-8589-34B0F094A060}" srcOrd="1" destOrd="0" presId="urn:microsoft.com/office/officeart/2005/8/layout/hierarchy3"/>
    <dgm:cxn modelId="{5147F135-B214-4F92-8413-76BB7D180F59}" type="presParOf" srcId="{E9CB4724-764C-4031-8589-34B0F094A060}" destId="{FDEAF06B-F0AA-4874-A5D1-1EC76BA32557}" srcOrd="0" destOrd="0" presId="urn:microsoft.com/office/officeart/2005/8/layout/hierarchy3"/>
    <dgm:cxn modelId="{60B280D0-CA71-4C24-8DFE-EBDC461866C5}" type="presParOf" srcId="{E9CB4724-764C-4031-8589-34B0F094A060}" destId="{4EE63383-C56A-47B8-9053-EFF824EAAAFB}" srcOrd="1" destOrd="0" presId="urn:microsoft.com/office/officeart/2005/8/layout/hierarchy3"/>
    <dgm:cxn modelId="{63A2AA86-C7AF-4AB6-AD8B-D9673803D6DB}" type="presParOf" srcId="{E9CB4724-764C-4031-8589-34B0F094A060}" destId="{A4BE5076-2AF2-4C35-87F6-F2AEC3E57F33}" srcOrd="2" destOrd="0" presId="urn:microsoft.com/office/officeart/2005/8/layout/hierarchy3"/>
    <dgm:cxn modelId="{3A702C61-62AB-4825-A485-6F9031E11948}" type="presParOf" srcId="{E9CB4724-764C-4031-8589-34B0F094A060}" destId="{864507AB-A20D-4CE9-BC1C-90C4E71B6AAD}" srcOrd="3" destOrd="0" presId="urn:microsoft.com/office/officeart/2005/8/layout/hierarchy3"/>
    <dgm:cxn modelId="{C44F0DFA-CD0F-47D4-BA53-7328C2765D18}" type="presParOf" srcId="{E9CB4724-764C-4031-8589-34B0F094A060}" destId="{05347303-CCF2-41A6-81AE-B1A70EA7CB8B}" srcOrd="4" destOrd="0" presId="urn:microsoft.com/office/officeart/2005/8/layout/hierarchy3"/>
    <dgm:cxn modelId="{C277D854-CBC5-4075-93C9-A95FF2BA42C5}" type="presParOf" srcId="{E9CB4724-764C-4031-8589-34B0F094A060}" destId="{0AEC18B6-73CF-4B97-B2E4-C9F7E261789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9F880A9-573B-42BE-AA8F-BCADFA6A062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7AF24-C323-4CBB-BBD2-5326A9132A2A}">
      <dgm:prSet phldrT="[Текст]"/>
      <dgm:spPr/>
      <dgm:t>
        <a:bodyPr/>
        <a:lstStyle/>
        <a:p>
          <a:r>
            <a:rPr lang="ru-RU" b="1" dirty="0" smtClean="0"/>
            <a:t>Шахматы</a:t>
          </a:r>
          <a:endParaRPr lang="ru-RU" dirty="0"/>
        </a:p>
      </dgm:t>
    </dgm:pt>
    <dgm:pt modelId="{806D7167-A894-4FFA-985D-E5A221D5EA10}" type="parTrans" cxnId="{423A1705-3A1B-4B0E-AD43-D3EA5EF8B53B}">
      <dgm:prSet/>
      <dgm:spPr/>
      <dgm:t>
        <a:bodyPr/>
        <a:lstStyle/>
        <a:p>
          <a:endParaRPr lang="ru-RU"/>
        </a:p>
      </dgm:t>
    </dgm:pt>
    <dgm:pt modelId="{0F204343-4A75-42EF-A1BD-A3920CEDF3AD}" type="sibTrans" cxnId="{423A1705-3A1B-4B0E-AD43-D3EA5EF8B53B}">
      <dgm:prSet/>
      <dgm:spPr/>
      <dgm:t>
        <a:bodyPr/>
        <a:lstStyle/>
        <a:p>
          <a:endParaRPr lang="ru-RU"/>
        </a:p>
      </dgm:t>
    </dgm:pt>
    <dgm:pt modelId="{EBEBD2F9-C6CE-4B4A-B839-F516CB0B4392}">
      <dgm:prSet phldrT="[Текст]"/>
      <dgm:spPr/>
      <dgm:t>
        <a:bodyPr/>
        <a:lstStyle/>
        <a:p>
          <a:r>
            <a:rPr lang="ru-RU" b="1" dirty="0" smtClean="0"/>
            <a:t>- </a:t>
          </a:r>
          <a:r>
            <a:rPr lang="ru-RU" dirty="0" smtClean="0"/>
            <a:t>Спартакиада учащихся  –  выход в финал</a:t>
          </a:r>
        </a:p>
        <a:p>
          <a:r>
            <a:rPr lang="ru-RU" dirty="0" smtClean="0"/>
            <a:t>- первенство </a:t>
          </a:r>
          <a:r>
            <a:rPr lang="ru-RU" dirty="0" err="1" smtClean="0"/>
            <a:t>ПриФО</a:t>
          </a:r>
          <a:r>
            <a:rPr lang="ru-RU" dirty="0" smtClean="0"/>
            <a:t> – 3-4 призовых места, 1-2 место в командном зачете.</a:t>
          </a:r>
          <a:endParaRPr lang="ru-RU" dirty="0"/>
        </a:p>
      </dgm:t>
    </dgm:pt>
    <dgm:pt modelId="{5FC04FC7-A1EF-4A26-855C-4CE594416549}" type="parTrans" cxnId="{1CEF905F-1127-4349-B254-D13066FD7843}">
      <dgm:prSet/>
      <dgm:spPr/>
      <dgm:t>
        <a:bodyPr/>
        <a:lstStyle/>
        <a:p>
          <a:endParaRPr lang="ru-RU"/>
        </a:p>
      </dgm:t>
    </dgm:pt>
    <dgm:pt modelId="{19120A07-1EE9-4901-858B-9ACB06B9985C}" type="sibTrans" cxnId="{1CEF905F-1127-4349-B254-D13066FD7843}">
      <dgm:prSet/>
      <dgm:spPr/>
      <dgm:t>
        <a:bodyPr/>
        <a:lstStyle/>
        <a:p>
          <a:endParaRPr lang="ru-RU"/>
        </a:p>
      </dgm:t>
    </dgm:pt>
    <dgm:pt modelId="{23FFF3B8-21BA-4206-B270-EFBAF95AFC5C}">
      <dgm:prSet phldrT="[Текст]"/>
      <dgm:spPr/>
      <dgm:t>
        <a:bodyPr/>
        <a:lstStyle/>
        <a:p>
          <a:r>
            <a:rPr lang="ru-RU" dirty="0" smtClean="0"/>
            <a:t>- первенство России – 1-2 призовых места;</a:t>
          </a:r>
        </a:p>
        <a:p>
          <a:r>
            <a:rPr lang="ru-RU" dirty="0" smtClean="0"/>
            <a:t>- первенство Европы – 1 призовое место</a:t>
          </a:r>
          <a:endParaRPr lang="ru-RU" dirty="0"/>
        </a:p>
      </dgm:t>
    </dgm:pt>
    <dgm:pt modelId="{54E38A16-42EA-4F8F-AE58-10B5307E077A}" type="parTrans" cxnId="{C2DE1A69-E72C-4AE9-ACD3-69A12336B257}">
      <dgm:prSet/>
      <dgm:spPr/>
      <dgm:t>
        <a:bodyPr/>
        <a:lstStyle/>
        <a:p>
          <a:endParaRPr lang="ru-RU"/>
        </a:p>
      </dgm:t>
    </dgm:pt>
    <dgm:pt modelId="{12A503CC-F494-4C55-80FB-B7263E9DF16A}" type="sibTrans" cxnId="{C2DE1A69-E72C-4AE9-ACD3-69A12336B257}">
      <dgm:prSet/>
      <dgm:spPr/>
      <dgm:t>
        <a:bodyPr/>
        <a:lstStyle/>
        <a:p>
          <a:endParaRPr lang="ru-RU"/>
        </a:p>
      </dgm:t>
    </dgm:pt>
    <dgm:pt modelId="{9F3CBD16-25E1-4415-AB95-77751AF41D03}">
      <dgm:prSet phldrT="[Текст]"/>
      <dgm:spPr/>
      <dgm:t>
        <a:bodyPr/>
        <a:lstStyle/>
        <a:p>
          <a:r>
            <a:rPr lang="ru-RU" b="1" dirty="0" smtClean="0"/>
            <a:t>Шашки</a:t>
          </a:r>
          <a:endParaRPr lang="ru-RU" dirty="0"/>
        </a:p>
      </dgm:t>
    </dgm:pt>
    <dgm:pt modelId="{0B97C24D-FA26-4B1D-B8CC-3E9509C2AEBE}" type="parTrans" cxnId="{653F6827-CE32-4F7D-A670-4BC7DC685176}">
      <dgm:prSet/>
      <dgm:spPr/>
      <dgm:t>
        <a:bodyPr/>
        <a:lstStyle/>
        <a:p>
          <a:endParaRPr lang="ru-RU"/>
        </a:p>
      </dgm:t>
    </dgm:pt>
    <dgm:pt modelId="{A93F48BA-9760-49FA-8F47-BD78081CE1BD}" type="sibTrans" cxnId="{653F6827-CE32-4F7D-A670-4BC7DC685176}">
      <dgm:prSet/>
      <dgm:spPr/>
      <dgm:t>
        <a:bodyPr/>
        <a:lstStyle/>
        <a:p>
          <a:endParaRPr lang="ru-RU"/>
        </a:p>
      </dgm:t>
    </dgm:pt>
    <dgm:pt modelId="{4D7FBF9F-EA69-4FE4-BF4C-5AB5AD2D46A7}">
      <dgm:prSet phldrT="[Текст]"/>
      <dgm:spPr/>
      <dgm:t>
        <a:bodyPr/>
        <a:lstStyle/>
        <a:p>
          <a:r>
            <a:rPr lang="ru-RU" dirty="0" smtClean="0"/>
            <a:t>- первенство России – 1-2 призовых места;</a:t>
          </a:r>
          <a:endParaRPr lang="ru-RU" dirty="0"/>
        </a:p>
      </dgm:t>
    </dgm:pt>
    <dgm:pt modelId="{9D976FB0-E5D5-45C3-AB1F-0D8B9190415E}" type="parTrans" cxnId="{29062704-2EBF-45EE-B758-60ACB95DCE09}">
      <dgm:prSet/>
      <dgm:spPr/>
      <dgm:t>
        <a:bodyPr/>
        <a:lstStyle/>
        <a:p>
          <a:endParaRPr lang="ru-RU"/>
        </a:p>
      </dgm:t>
    </dgm:pt>
    <dgm:pt modelId="{DA66FE57-5D2B-4656-8CF6-41F59625AE2E}" type="sibTrans" cxnId="{29062704-2EBF-45EE-B758-60ACB95DCE09}">
      <dgm:prSet/>
      <dgm:spPr/>
      <dgm:t>
        <a:bodyPr/>
        <a:lstStyle/>
        <a:p>
          <a:endParaRPr lang="ru-RU"/>
        </a:p>
      </dgm:t>
    </dgm:pt>
    <dgm:pt modelId="{DB04AA74-47FE-4C7E-92D3-431F50DCFFCD}">
      <dgm:prSet phldrT="[Текст]"/>
      <dgm:spPr/>
      <dgm:t>
        <a:bodyPr/>
        <a:lstStyle/>
        <a:p>
          <a:r>
            <a:rPr lang="ru-RU" dirty="0" smtClean="0"/>
            <a:t>- первенство Европы 1-2 призовых места</a:t>
          </a:r>
        </a:p>
        <a:p>
          <a:r>
            <a:rPr lang="ru-RU" dirty="0" smtClean="0"/>
            <a:t>- первенство Мира – 2-3 призовых места.</a:t>
          </a:r>
          <a:endParaRPr lang="ru-RU" dirty="0"/>
        </a:p>
      </dgm:t>
    </dgm:pt>
    <dgm:pt modelId="{01936C3D-3668-4068-A698-A605054DA95F}" type="parTrans" cxnId="{0BB60EFF-442C-4FDF-AF2E-B4A726C2A6C4}">
      <dgm:prSet/>
      <dgm:spPr/>
      <dgm:t>
        <a:bodyPr/>
        <a:lstStyle/>
        <a:p>
          <a:endParaRPr lang="ru-RU"/>
        </a:p>
      </dgm:t>
    </dgm:pt>
    <dgm:pt modelId="{2F7A73CF-9E24-4D3D-B391-8BFB90417596}" type="sibTrans" cxnId="{0BB60EFF-442C-4FDF-AF2E-B4A726C2A6C4}">
      <dgm:prSet/>
      <dgm:spPr/>
      <dgm:t>
        <a:bodyPr/>
        <a:lstStyle/>
        <a:p>
          <a:endParaRPr lang="ru-RU"/>
        </a:p>
      </dgm:t>
    </dgm:pt>
    <dgm:pt modelId="{0ACFB4F0-F854-484B-AA1E-9D546FEC3061}">
      <dgm:prSet phldrT="[Текст]"/>
      <dgm:spPr/>
      <dgm:t>
        <a:bodyPr/>
        <a:lstStyle/>
        <a:p>
          <a:r>
            <a:rPr lang="ru-RU" b="1" dirty="0" smtClean="0"/>
            <a:t>Игра Го</a:t>
          </a:r>
          <a:endParaRPr lang="ru-RU" dirty="0"/>
        </a:p>
      </dgm:t>
    </dgm:pt>
    <dgm:pt modelId="{0FBE327D-2BC7-425A-9866-0D66FFE4D476}" type="parTrans" cxnId="{B8D74BEA-96DF-4C96-A1AE-3BF210F80F84}">
      <dgm:prSet/>
      <dgm:spPr/>
      <dgm:t>
        <a:bodyPr/>
        <a:lstStyle/>
        <a:p>
          <a:endParaRPr lang="ru-RU"/>
        </a:p>
      </dgm:t>
    </dgm:pt>
    <dgm:pt modelId="{08D29219-74EB-4F6C-A46A-4C0610F3CB02}" type="sibTrans" cxnId="{B8D74BEA-96DF-4C96-A1AE-3BF210F80F84}">
      <dgm:prSet/>
      <dgm:spPr/>
      <dgm:t>
        <a:bodyPr/>
        <a:lstStyle/>
        <a:p>
          <a:endParaRPr lang="ru-RU"/>
        </a:p>
      </dgm:t>
    </dgm:pt>
    <dgm:pt modelId="{DDDC0E6E-D6A7-4DBB-891D-26C8008FB6E3}">
      <dgm:prSet phldrT="[Текст]"/>
      <dgm:spPr/>
      <dgm:t>
        <a:bodyPr/>
        <a:lstStyle/>
        <a:p>
          <a:r>
            <a:rPr lang="ru-RU" dirty="0" smtClean="0"/>
            <a:t>- первенство России – 2-3 призовых места;</a:t>
          </a:r>
        </a:p>
        <a:p>
          <a:r>
            <a:rPr lang="ru-RU" dirty="0" smtClean="0"/>
            <a:t>- чемпионат России – 2-3 призовых места;</a:t>
          </a:r>
          <a:endParaRPr lang="ru-RU" dirty="0"/>
        </a:p>
      </dgm:t>
    </dgm:pt>
    <dgm:pt modelId="{B9068AFC-4351-4972-9CFA-62F5876B06DE}" type="parTrans" cxnId="{6F5AED87-64D7-4C04-95F1-1E13E9BDEC25}">
      <dgm:prSet/>
      <dgm:spPr/>
      <dgm:t>
        <a:bodyPr/>
        <a:lstStyle/>
        <a:p>
          <a:endParaRPr lang="ru-RU"/>
        </a:p>
      </dgm:t>
    </dgm:pt>
    <dgm:pt modelId="{25EBC657-4AF0-41C2-9671-8477A878252F}" type="sibTrans" cxnId="{6F5AED87-64D7-4C04-95F1-1E13E9BDEC25}">
      <dgm:prSet/>
      <dgm:spPr/>
      <dgm:t>
        <a:bodyPr/>
        <a:lstStyle/>
        <a:p>
          <a:endParaRPr lang="ru-RU"/>
        </a:p>
      </dgm:t>
    </dgm:pt>
    <dgm:pt modelId="{AA0F1EEC-916E-492F-9E1E-A597E098E425}">
      <dgm:prSet phldrT="[Текст]"/>
      <dgm:spPr/>
      <dgm:t>
        <a:bodyPr/>
        <a:lstStyle/>
        <a:p>
          <a:r>
            <a:rPr lang="ru-RU" dirty="0" smtClean="0"/>
            <a:t>- чемпионат Европы – 1-2 призовых места.</a:t>
          </a:r>
          <a:endParaRPr lang="ru-RU" dirty="0"/>
        </a:p>
      </dgm:t>
    </dgm:pt>
    <dgm:pt modelId="{1D7FF2A8-1552-47C7-8134-8E83275A773C}" type="parTrans" cxnId="{7130B04A-D916-49BA-8AB4-B22182DD4C2E}">
      <dgm:prSet/>
      <dgm:spPr/>
      <dgm:t>
        <a:bodyPr/>
        <a:lstStyle/>
        <a:p>
          <a:endParaRPr lang="ru-RU"/>
        </a:p>
      </dgm:t>
    </dgm:pt>
    <dgm:pt modelId="{B9318643-AADF-4EE7-9304-2B3D72598550}" type="sibTrans" cxnId="{7130B04A-D916-49BA-8AB4-B22182DD4C2E}">
      <dgm:prSet/>
      <dgm:spPr/>
      <dgm:t>
        <a:bodyPr/>
        <a:lstStyle/>
        <a:p>
          <a:endParaRPr lang="ru-RU"/>
        </a:p>
      </dgm:t>
    </dgm:pt>
    <dgm:pt modelId="{1A89E95B-9A13-4E26-A22B-56C753D92A9D}" type="pres">
      <dgm:prSet presAssocID="{59F880A9-573B-42BE-AA8F-BCADFA6A0629}" presName="theList" presStyleCnt="0">
        <dgm:presLayoutVars>
          <dgm:dir/>
          <dgm:animLvl val="lvl"/>
          <dgm:resizeHandles val="exact"/>
        </dgm:presLayoutVars>
      </dgm:prSet>
      <dgm:spPr/>
    </dgm:pt>
    <dgm:pt modelId="{F2158A40-98B9-444B-986F-31F96E654583}" type="pres">
      <dgm:prSet presAssocID="{4E97AF24-C323-4CBB-BBD2-5326A9132A2A}" presName="compNode" presStyleCnt="0"/>
      <dgm:spPr/>
    </dgm:pt>
    <dgm:pt modelId="{BB211704-C6C8-4A21-8D58-CD82FA37CFF4}" type="pres">
      <dgm:prSet presAssocID="{4E97AF24-C323-4CBB-BBD2-5326A9132A2A}" presName="aNode" presStyleLbl="bgShp" presStyleIdx="0" presStyleCnt="3"/>
      <dgm:spPr/>
      <dgm:t>
        <a:bodyPr/>
        <a:lstStyle/>
        <a:p>
          <a:endParaRPr lang="ru-RU"/>
        </a:p>
      </dgm:t>
    </dgm:pt>
    <dgm:pt modelId="{339C2350-41A5-42D4-9C3F-86F774D5DF11}" type="pres">
      <dgm:prSet presAssocID="{4E97AF24-C323-4CBB-BBD2-5326A9132A2A}" presName="textNode" presStyleLbl="bgShp" presStyleIdx="0" presStyleCnt="3"/>
      <dgm:spPr/>
      <dgm:t>
        <a:bodyPr/>
        <a:lstStyle/>
        <a:p>
          <a:endParaRPr lang="ru-RU"/>
        </a:p>
      </dgm:t>
    </dgm:pt>
    <dgm:pt modelId="{53C249EE-DF28-4D35-83CC-3229FB0DE5D9}" type="pres">
      <dgm:prSet presAssocID="{4E97AF24-C323-4CBB-BBD2-5326A9132A2A}" presName="compChildNode" presStyleCnt="0"/>
      <dgm:spPr/>
    </dgm:pt>
    <dgm:pt modelId="{09EC8425-3D69-41EF-B1F2-F14E71921DE1}" type="pres">
      <dgm:prSet presAssocID="{4E97AF24-C323-4CBB-BBD2-5326A9132A2A}" presName="theInnerList" presStyleCnt="0"/>
      <dgm:spPr/>
    </dgm:pt>
    <dgm:pt modelId="{5231B3E2-4D76-4FDC-A2FB-D4E2ED35E111}" type="pres">
      <dgm:prSet presAssocID="{EBEBD2F9-C6CE-4B4A-B839-F516CB0B4392}" presName="childNode" presStyleLbl="node1" presStyleIdx="0" presStyleCnt="6" custScaleX="125096" custScaleY="136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9DD4E-F847-4945-8913-86C3B856D65D}" type="pres">
      <dgm:prSet presAssocID="{EBEBD2F9-C6CE-4B4A-B839-F516CB0B4392}" presName="aSpace2" presStyleCnt="0"/>
      <dgm:spPr/>
    </dgm:pt>
    <dgm:pt modelId="{A1D16F5A-7738-496A-AB38-8D40E9B2BAEC}" type="pres">
      <dgm:prSet presAssocID="{23FFF3B8-21BA-4206-B270-EFBAF95AFC5C}" presName="childNode" presStyleLbl="node1" presStyleIdx="1" presStyleCnt="6" custScaleX="136052" custScaleY="181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E9DFC-890F-4333-993A-82B051DC7F68}" type="pres">
      <dgm:prSet presAssocID="{4E97AF24-C323-4CBB-BBD2-5326A9132A2A}" presName="aSpace" presStyleCnt="0"/>
      <dgm:spPr/>
    </dgm:pt>
    <dgm:pt modelId="{3A086288-7694-40C4-8E3C-3FBB5A2783A7}" type="pres">
      <dgm:prSet presAssocID="{9F3CBD16-25E1-4415-AB95-77751AF41D03}" presName="compNode" presStyleCnt="0"/>
      <dgm:spPr/>
    </dgm:pt>
    <dgm:pt modelId="{64D7D63C-DEAB-4024-BEBF-DAA0C664F017}" type="pres">
      <dgm:prSet presAssocID="{9F3CBD16-25E1-4415-AB95-77751AF41D03}" presName="aNode" presStyleLbl="bgShp" presStyleIdx="1" presStyleCnt="3"/>
      <dgm:spPr/>
      <dgm:t>
        <a:bodyPr/>
        <a:lstStyle/>
        <a:p>
          <a:endParaRPr lang="ru-RU"/>
        </a:p>
      </dgm:t>
    </dgm:pt>
    <dgm:pt modelId="{0070CA2A-D66F-4E46-B6EF-125E11DC8F3C}" type="pres">
      <dgm:prSet presAssocID="{9F3CBD16-25E1-4415-AB95-77751AF41D03}" presName="textNode" presStyleLbl="bgShp" presStyleIdx="1" presStyleCnt="3"/>
      <dgm:spPr/>
      <dgm:t>
        <a:bodyPr/>
        <a:lstStyle/>
        <a:p>
          <a:endParaRPr lang="ru-RU"/>
        </a:p>
      </dgm:t>
    </dgm:pt>
    <dgm:pt modelId="{27240B13-FFA8-44F4-B24E-2E0D63A7EE27}" type="pres">
      <dgm:prSet presAssocID="{9F3CBD16-25E1-4415-AB95-77751AF41D03}" presName="compChildNode" presStyleCnt="0"/>
      <dgm:spPr/>
    </dgm:pt>
    <dgm:pt modelId="{76B0C3FC-3EDF-4421-9536-6EAA9C591781}" type="pres">
      <dgm:prSet presAssocID="{9F3CBD16-25E1-4415-AB95-77751AF41D03}" presName="theInnerList" presStyleCnt="0"/>
      <dgm:spPr/>
    </dgm:pt>
    <dgm:pt modelId="{66B2A7FE-0D82-4FF7-96E5-9E72965CD9FE}" type="pres">
      <dgm:prSet presAssocID="{4D7FBF9F-EA69-4FE4-BF4C-5AB5AD2D46A7}" presName="childNode" presStyleLbl="node1" presStyleIdx="2" presStyleCnt="6" custScaleX="124156" custScaleY="10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CCC08-B663-4E20-A24E-4F3D0EF13AF1}" type="pres">
      <dgm:prSet presAssocID="{4D7FBF9F-EA69-4FE4-BF4C-5AB5AD2D46A7}" presName="aSpace2" presStyleCnt="0"/>
      <dgm:spPr/>
    </dgm:pt>
    <dgm:pt modelId="{45BC511D-D632-4785-987C-DC1B3BC67271}" type="pres">
      <dgm:prSet presAssocID="{DB04AA74-47FE-4C7E-92D3-431F50DCFFCD}" presName="childNode" presStyleLbl="node1" presStyleIdx="3" presStyleCnt="6" custScaleX="124156" custScaleY="122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3475B-D458-4D3A-8156-20E1E47D4A2F}" type="pres">
      <dgm:prSet presAssocID="{9F3CBD16-25E1-4415-AB95-77751AF41D03}" presName="aSpace" presStyleCnt="0"/>
      <dgm:spPr/>
    </dgm:pt>
    <dgm:pt modelId="{AD3B78DC-74FE-415D-8088-0A5F7EB56A78}" type="pres">
      <dgm:prSet presAssocID="{0ACFB4F0-F854-484B-AA1E-9D546FEC3061}" presName="compNode" presStyleCnt="0"/>
      <dgm:spPr/>
    </dgm:pt>
    <dgm:pt modelId="{8CB36963-BF42-4FAC-B2A2-132AEDD2EFB8}" type="pres">
      <dgm:prSet presAssocID="{0ACFB4F0-F854-484B-AA1E-9D546FEC3061}" presName="aNode" presStyleLbl="bgShp" presStyleIdx="2" presStyleCnt="3"/>
      <dgm:spPr/>
      <dgm:t>
        <a:bodyPr/>
        <a:lstStyle/>
        <a:p>
          <a:endParaRPr lang="ru-RU"/>
        </a:p>
      </dgm:t>
    </dgm:pt>
    <dgm:pt modelId="{73B47B3D-D8A7-4000-AD1D-5B73DD5C5FFB}" type="pres">
      <dgm:prSet presAssocID="{0ACFB4F0-F854-484B-AA1E-9D546FEC3061}" presName="textNode" presStyleLbl="bgShp" presStyleIdx="2" presStyleCnt="3"/>
      <dgm:spPr/>
      <dgm:t>
        <a:bodyPr/>
        <a:lstStyle/>
        <a:p>
          <a:endParaRPr lang="ru-RU"/>
        </a:p>
      </dgm:t>
    </dgm:pt>
    <dgm:pt modelId="{195C637F-5F5C-449A-AB61-9E96BE1EE81B}" type="pres">
      <dgm:prSet presAssocID="{0ACFB4F0-F854-484B-AA1E-9D546FEC3061}" presName="compChildNode" presStyleCnt="0"/>
      <dgm:spPr/>
    </dgm:pt>
    <dgm:pt modelId="{68615285-8614-4732-89D9-E50F89C9C601}" type="pres">
      <dgm:prSet presAssocID="{0ACFB4F0-F854-484B-AA1E-9D546FEC3061}" presName="theInnerList" presStyleCnt="0"/>
      <dgm:spPr/>
    </dgm:pt>
    <dgm:pt modelId="{916EBF9C-B6F5-462F-A111-B3912F34480C}" type="pres">
      <dgm:prSet presAssocID="{DDDC0E6E-D6A7-4DBB-891D-26C8008FB6E3}" presName="childNode" presStyleLbl="node1" presStyleIdx="4" presStyleCnt="6" custScaleX="119974" custScaleY="10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73D29-9424-472B-B23D-3844469B8487}" type="pres">
      <dgm:prSet presAssocID="{DDDC0E6E-D6A7-4DBB-891D-26C8008FB6E3}" presName="aSpace2" presStyleCnt="0"/>
      <dgm:spPr/>
    </dgm:pt>
    <dgm:pt modelId="{788E45AF-134B-4A1D-B33F-73C01FA22F92}" type="pres">
      <dgm:prSet presAssocID="{AA0F1EEC-916E-492F-9E1E-A597E098E425}" presName="childNode" presStyleLbl="node1" presStyleIdx="5" presStyleCnt="6" custScaleX="119974" custScaleY="122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4F545-8BEA-4477-97BD-D02AE5AED28A}" type="presOf" srcId="{23FFF3B8-21BA-4206-B270-EFBAF95AFC5C}" destId="{A1D16F5A-7738-496A-AB38-8D40E9B2BAEC}" srcOrd="0" destOrd="0" presId="urn:microsoft.com/office/officeart/2005/8/layout/lProcess2"/>
    <dgm:cxn modelId="{6451BD24-69D2-4037-BA50-55BB219B6AE7}" type="presOf" srcId="{0ACFB4F0-F854-484B-AA1E-9D546FEC3061}" destId="{8CB36963-BF42-4FAC-B2A2-132AEDD2EFB8}" srcOrd="0" destOrd="0" presId="urn:microsoft.com/office/officeart/2005/8/layout/lProcess2"/>
    <dgm:cxn modelId="{310B112C-4F5E-4F8E-9735-3B3BE7CFCE03}" type="presOf" srcId="{9F3CBD16-25E1-4415-AB95-77751AF41D03}" destId="{0070CA2A-D66F-4E46-B6EF-125E11DC8F3C}" srcOrd="1" destOrd="0" presId="urn:microsoft.com/office/officeart/2005/8/layout/lProcess2"/>
    <dgm:cxn modelId="{B8D74BEA-96DF-4C96-A1AE-3BF210F80F84}" srcId="{59F880A9-573B-42BE-AA8F-BCADFA6A0629}" destId="{0ACFB4F0-F854-484B-AA1E-9D546FEC3061}" srcOrd="2" destOrd="0" parTransId="{0FBE327D-2BC7-425A-9866-0D66FFE4D476}" sibTransId="{08D29219-74EB-4F6C-A46A-4C0610F3CB02}"/>
    <dgm:cxn modelId="{48DC7AD4-9C65-4690-B449-32642AC84AB0}" type="presOf" srcId="{4E97AF24-C323-4CBB-BBD2-5326A9132A2A}" destId="{BB211704-C6C8-4A21-8D58-CD82FA37CFF4}" srcOrd="0" destOrd="0" presId="urn:microsoft.com/office/officeart/2005/8/layout/lProcess2"/>
    <dgm:cxn modelId="{0981410F-E88C-4B62-B822-0719602D1DC8}" type="presOf" srcId="{AA0F1EEC-916E-492F-9E1E-A597E098E425}" destId="{788E45AF-134B-4A1D-B33F-73C01FA22F92}" srcOrd="0" destOrd="0" presId="urn:microsoft.com/office/officeart/2005/8/layout/lProcess2"/>
    <dgm:cxn modelId="{423A1705-3A1B-4B0E-AD43-D3EA5EF8B53B}" srcId="{59F880A9-573B-42BE-AA8F-BCADFA6A0629}" destId="{4E97AF24-C323-4CBB-BBD2-5326A9132A2A}" srcOrd="0" destOrd="0" parTransId="{806D7167-A894-4FFA-985D-E5A221D5EA10}" sibTransId="{0F204343-4A75-42EF-A1BD-A3920CEDF3AD}"/>
    <dgm:cxn modelId="{29062704-2EBF-45EE-B758-60ACB95DCE09}" srcId="{9F3CBD16-25E1-4415-AB95-77751AF41D03}" destId="{4D7FBF9F-EA69-4FE4-BF4C-5AB5AD2D46A7}" srcOrd="0" destOrd="0" parTransId="{9D976FB0-E5D5-45C3-AB1F-0D8B9190415E}" sibTransId="{DA66FE57-5D2B-4656-8CF6-41F59625AE2E}"/>
    <dgm:cxn modelId="{7F9CDF2C-36D8-466A-9C4D-0F2D46180DE6}" type="presOf" srcId="{EBEBD2F9-C6CE-4B4A-B839-F516CB0B4392}" destId="{5231B3E2-4D76-4FDC-A2FB-D4E2ED35E111}" srcOrd="0" destOrd="0" presId="urn:microsoft.com/office/officeart/2005/8/layout/lProcess2"/>
    <dgm:cxn modelId="{1CEF905F-1127-4349-B254-D13066FD7843}" srcId="{4E97AF24-C323-4CBB-BBD2-5326A9132A2A}" destId="{EBEBD2F9-C6CE-4B4A-B839-F516CB0B4392}" srcOrd="0" destOrd="0" parTransId="{5FC04FC7-A1EF-4A26-855C-4CE594416549}" sibTransId="{19120A07-1EE9-4901-858B-9ACB06B9985C}"/>
    <dgm:cxn modelId="{7130B04A-D916-49BA-8AB4-B22182DD4C2E}" srcId="{0ACFB4F0-F854-484B-AA1E-9D546FEC3061}" destId="{AA0F1EEC-916E-492F-9E1E-A597E098E425}" srcOrd="1" destOrd="0" parTransId="{1D7FF2A8-1552-47C7-8134-8E83275A773C}" sibTransId="{B9318643-AADF-4EE7-9304-2B3D72598550}"/>
    <dgm:cxn modelId="{7CD53BDD-92AE-45EC-8BA1-B591E406D586}" type="presOf" srcId="{DB04AA74-47FE-4C7E-92D3-431F50DCFFCD}" destId="{45BC511D-D632-4785-987C-DC1B3BC67271}" srcOrd="0" destOrd="0" presId="urn:microsoft.com/office/officeart/2005/8/layout/lProcess2"/>
    <dgm:cxn modelId="{0BB60EFF-442C-4FDF-AF2E-B4A726C2A6C4}" srcId="{9F3CBD16-25E1-4415-AB95-77751AF41D03}" destId="{DB04AA74-47FE-4C7E-92D3-431F50DCFFCD}" srcOrd="1" destOrd="0" parTransId="{01936C3D-3668-4068-A698-A605054DA95F}" sibTransId="{2F7A73CF-9E24-4D3D-B391-8BFB90417596}"/>
    <dgm:cxn modelId="{D458FD1C-518F-4678-8F61-997B4AB3C41E}" type="presOf" srcId="{59F880A9-573B-42BE-AA8F-BCADFA6A0629}" destId="{1A89E95B-9A13-4E26-A22B-56C753D92A9D}" srcOrd="0" destOrd="0" presId="urn:microsoft.com/office/officeart/2005/8/layout/lProcess2"/>
    <dgm:cxn modelId="{6F5AED87-64D7-4C04-95F1-1E13E9BDEC25}" srcId="{0ACFB4F0-F854-484B-AA1E-9D546FEC3061}" destId="{DDDC0E6E-D6A7-4DBB-891D-26C8008FB6E3}" srcOrd="0" destOrd="0" parTransId="{B9068AFC-4351-4972-9CFA-62F5876B06DE}" sibTransId="{25EBC657-4AF0-41C2-9671-8477A878252F}"/>
    <dgm:cxn modelId="{F707E8F2-66F0-42EB-9462-08119E8F5025}" type="presOf" srcId="{9F3CBD16-25E1-4415-AB95-77751AF41D03}" destId="{64D7D63C-DEAB-4024-BEBF-DAA0C664F017}" srcOrd="0" destOrd="0" presId="urn:microsoft.com/office/officeart/2005/8/layout/lProcess2"/>
    <dgm:cxn modelId="{97041A49-8521-47F2-B30A-4A5B12CE919E}" type="presOf" srcId="{4D7FBF9F-EA69-4FE4-BF4C-5AB5AD2D46A7}" destId="{66B2A7FE-0D82-4FF7-96E5-9E72965CD9FE}" srcOrd="0" destOrd="0" presId="urn:microsoft.com/office/officeart/2005/8/layout/lProcess2"/>
    <dgm:cxn modelId="{C2DE1A69-E72C-4AE9-ACD3-69A12336B257}" srcId="{4E97AF24-C323-4CBB-BBD2-5326A9132A2A}" destId="{23FFF3B8-21BA-4206-B270-EFBAF95AFC5C}" srcOrd="1" destOrd="0" parTransId="{54E38A16-42EA-4F8F-AE58-10B5307E077A}" sibTransId="{12A503CC-F494-4C55-80FB-B7263E9DF16A}"/>
    <dgm:cxn modelId="{7A4DD2BC-43EB-442D-904F-6DEB44C20141}" type="presOf" srcId="{4E97AF24-C323-4CBB-BBD2-5326A9132A2A}" destId="{339C2350-41A5-42D4-9C3F-86F774D5DF11}" srcOrd="1" destOrd="0" presId="urn:microsoft.com/office/officeart/2005/8/layout/lProcess2"/>
    <dgm:cxn modelId="{F39B87F1-8D8B-4A0F-8881-462C1BC0CC2B}" type="presOf" srcId="{DDDC0E6E-D6A7-4DBB-891D-26C8008FB6E3}" destId="{916EBF9C-B6F5-462F-A111-B3912F34480C}" srcOrd="0" destOrd="0" presId="urn:microsoft.com/office/officeart/2005/8/layout/lProcess2"/>
    <dgm:cxn modelId="{CB59B479-205E-4D17-9DBF-151490E54352}" type="presOf" srcId="{0ACFB4F0-F854-484B-AA1E-9D546FEC3061}" destId="{73B47B3D-D8A7-4000-AD1D-5B73DD5C5FFB}" srcOrd="1" destOrd="0" presId="urn:microsoft.com/office/officeart/2005/8/layout/lProcess2"/>
    <dgm:cxn modelId="{653F6827-CE32-4F7D-A670-4BC7DC685176}" srcId="{59F880A9-573B-42BE-AA8F-BCADFA6A0629}" destId="{9F3CBD16-25E1-4415-AB95-77751AF41D03}" srcOrd="1" destOrd="0" parTransId="{0B97C24D-FA26-4B1D-B8CC-3E9509C2AEBE}" sibTransId="{A93F48BA-9760-49FA-8F47-BD78081CE1BD}"/>
    <dgm:cxn modelId="{E0E45021-7B84-4A82-AC57-A95709C665ED}" type="presParOf" srcId="{1A89E95B-9A13-4E26-A22B-56C753D92A9D}" destId="{F2158A40-98B9-444B-986F-31F96E654583}" srcOrd="0" destOrd="0" presId="urn:microsoft.com/office/officeart/2005/8/layout/lProcess2"/>
    <dgm:cxn modelId="{C58A4AF9-0488-4C6B-94CA-9C20EAFA94AE}" type="presParOf" srcId="{F2158A40-98B9-444B-986F-31F96E654583}" destId="{BB211704-C6C8-4A21-8D58-CD82FA37CFF4}" srcOrd="0" destOrd="0" presId="urn:microsoft.com/office/officeart/2005/8/layout/lProcess2"/>
    <dgm:cxn modelId="{A221C89A-3580-4428-8FDF-8EA010562851}" type="presParOf" srcId="{F2158A40-98B9-444B-986F-31F96E654583}" destId="{339C2350-41A5-42D4-9C3F-86F774D5DF11}" srcOrd="1" destOrd="0" presId="urn:microsoft.com/office/officeart/2005/8/layout/lProcess2"/>
    <dgm:cxn modelId="{F9EDB7A7-4149-4D61-972F-3FDAC5D55277}" type="presParOf" srcId="{F2158A40-98B9-444B-986F-31F96E654583}" destId="{53C249EE-DF28-4D35-83CC-3229FB0DE5D9}" srcOrd="2" destOrd="0" presId="urn:microsoft.com/office/officeart/2005/8/layout/lProcess2"/>
    <dgm:cxn modelId="{308870E5-4716-43CC-8EB9-C1D119BC4B45}" type="presParOf" srcId="{53C249EE-DF28-4D35-83CC-3229FB0DE5D9}" destId="{09EC8425-3D69-41EF-B1F2-F14E71921DE1}" srcOrd="0" destOrd="0" presId="urn:microsoft.com/office/officeart/2005/8/layout/lProcess2"/>
    <dgm:cxn modelId="{95DE1C61-31E5-4652-997C-5D8B66A721F3}" type="presParOf" srcId="{09EC8425-3D69-41EF-B1F2-F14E71921DE1}" destId="{5231B3E2-4D76-4FDC-A2FB-D4E2ED35E111}" srcOrd="0" destOrd="0" presId="urn:microsoft.com/office/officeart/2005/8/layout/lProcess2"/>
    <dgm:cxn modelId="{CE4B14D6-6C43-45FA-86C3-35541D94EF6A}" type="presParOf" srcId="{09EC8425-3D69-41EF-B1F2-F14E71921DE1}" destId="{3A39DD4E-F847-4945-8913-86C3B856D65D}" srcOrd="1" destOrd="0" presId="urn:microsoft.com/office/officeart/2005/8/layout/lProcess2"/>
    <dgm:cxn modelId="{33E6415E-7D3D-44B7-9421-2F5133EB442C}" type="presParOf" srcId="{09EC8425-3D69-41EF-B1F2-F14E71921DE1}" destId="{A1D16F5A-7738-496A-AB38-8D40E9B2BAEC}" srcOrd="2" destOrd="0" presId="urn:microsoft.com/office/officeart/2005/8/layout/lProcess2"/>
    <dgm:cxn modelId="{6E7B9AA7-409F-4032-BA98-3687C4C99658}" type="presParOf" srcId="{1A89E95B-9A13-4E26-A22B-56C753D92A9D}" destId="{6DDE9DFC-890F-4333-993A-82B051DC7F68}" srcOrd="1" destOrd="0" presId="urn:microsoft.com/office/officeart/2005/8/layout/lProcess2"/>
    <dgm:cxn modelId="{709D2942-D44E-4623-AD4A-1B5D5676A6A1}" type="presParOf" srcId="{1A89E95B-9A13-4E26-A22B-56C753D92A9D}" destId="{3A086288-7694-40C4-8E3C-3FBB5A2783A7}" srcOrd="2" destOrd="0" presId="urn:microsoft.com/office/officeart/2005/8/layout/lProcess2"/>
    <dgm:cxn modelId="{8F15A88C-36DD-45B1-942F-A541307DD5A0}" type="presParOf" srcId="{3A086288-7694-40C4-8E3C-3FBB5A2783A7}" destId="{64D7D63C-DEAB-4024-BEBF-DAA0C664F017}" srcOrd="0" destOrd="0" presId="urn:microsoft.com/office/officeart/2005/8/layout/lProcess2"/>
    <dgm:cxn modelId="{D98778CF-D4EB-44EB-95DC-A841AD2692CA}" type="presParOf" srcId="{3A086288-7694-40C4-8E3C-3FBB5A2783A7}" destId="{0070CA2A-D66F-4E46-B6EF-125E11DC8F3C}" srcOrd="1" destOrd="0" presId="urn:microsoft.com/office/officeart/2005/8/layout/lProcess2"/>
    <dgm:cxn modelId="{32188FA4-0B9B-460B-A5C1-2FC5AFB28675}" type="presParOf" srcId="{3A086288-7694-40C4-8E3C-3FBB5A2783A7}" destId="{27240B13-FFA8-44F4-B24E-2E0D63A7EE27}" srcOrd="2" destOrd="0" presId="urn:microsoft.com/office/officeart/2005/8/layout/lProcess2"/>
    <dgm:cxn modelId="{1B452E0C-2159-455F-96EF-8D14FBB71B1B}" type="presParOf" srcId="{27240B13-FFA8-44F4-B24E-2E0D63A7EE27}" destId="{76B0C3FC-3EDF-4421-9536-6EAA9C591781}" srcOrd="0" destOrd="0" presId="urn:microsoft.com/office/officeart/2005/8/layout/lProcess2"/>
    <dgm:cxn modelId="{ABA9A5E6-5426-40CD-8347-4FEB227C1CF4}" type="presParOf" srcId="{76B0C3FC-3EDF-4421-9536-6EAA9C591781}" destId="{66B2A7FE-0D82-4FF7-96E5-9E72965CD9FE}" srcOrd="0" destOrd="0" presId="urn:microsoft.com/office/officeart/2005/8/layout/lProcess2"/>
    <dgm:cxn modelId="{C5E7B036-5656-4148-B71E-04E697845A25}" type="presParOf" srcId="{76B0C3FC-3EDF-4421-9536-6EAA9C591781}" destId="{5BBCCC08-B663-4E20-A24E-4F3D0EF13AF1}" srcOrd="1" destOrd="0" presId="urn:microsoft.com/office/officeart/2005/8/layout/lProcess2"/>
    <dgm:cxn modelId="{14A36C67-3379-4675-9F2F-82086FC3F206}" type="presParOf" srcId="{76B0C3FC-3EDF-4421-9536-6EAA9C591781}" destId="{45BC511D-D632-4785-987C-DC1B3BC67271}" srcOrd="2" destOrd="0" presId="urn:microsoft.com/office/officeart/2005/8/layout/lProcess2"/>
    <dgm:cxn modelId="{FAB357A2-C9AF-46CD-881C-136202916071}" type="presParOf" srcId="{1A89E95B-9A13-4E26-A22B-56C753D92A9D}" destId="{A873475B-D458-4D3A-8156-20E1E47D4A2F}" srcOrd="3" destOrd="0" presId="urn:microsoft.com/office/officeart/2005/8/layout/lProcess2"/>
    <dgm:cxn modelId="{00031704-58DB-4B00-B1A3-BF5EAB7242D4}" type="presParOf" srcId="{1A89E95B-9A13-4E26-A22B-56C753D92A9D}" destId="{AD3B78DC-74FE-415D-8088-0A5F7EB56A78}" srcOrd="4" destOrd="0" presId="urn:microsoft.com/office/officeart/2005/8/layout/lProcess2"/>
    <dgm:cxn modelId="{AFC4661E-B25B-484D-BB15-7C8D92B30143}" type="presParOf" srcId="{AD3B78DC-74FE-415D-8088-0A5F7EB56A78}" destId="{8CB36963-BF42-4FAC-B2A2-132AEDD2EFB8}" srcOrd="0" destOrd="0" presId="urn:microsoft.com/office/officeart/2005/8/layout/lProcess2"/>
    <dgm:cxn modelId="{0CA553D4-9AD0-4875-AF4B-72832CA38576}" type="presParOf" srcId="{AD3B78DC-74FE-415D-8088-0A5F7EB56A78}" destId="{73B47B3D-D8A7-4000-AD1D-5B73DD5C5FFB}" srcOrd="1" destOrd="0" presId="urn:microsoft.com/office/officeart/2005/8/layout/lProcess2"/>
    <dgm:cxn modelId="{5C7689F4-DA3D-4484-849E-0FF7D15394B1}" type="presParOf" srcId="{AD3B78DC-74FE-415D-8088-0A5F7EB56A78}" destId="{195C637F-5F5C-449A-AB61-9E96BE1EE81B}" srcOrd="2" destOrd="0" presId="urn:microsoft.com/office/officeart/2005/8/layout/lProcess2"/>
    <dgm:cxn modelId="{82C90CCA-D708-4925-9D12-2BB076BA9050}" type="presParOf" srcId="{195C637F-5F5C-449A-AB61-9E96BE1EE81B}" destId="{68615285-8614-4732-89D9-E50F89C9C601}" srcOrd="0" destOrd="0" presId="urn:microsoft.com/office/officeart/2005/8/layout/lProcess2"/>
    <dgm:cxn modelId="{60057989-DE9C-46F0-A50C-C01053F1D07C}" type="presParOf" srcId="{68615285-8614-4732-89D9-E50F89C9C601}" destId="{916EBF9C-B6F5-462F-A111-B3912F34480C}" srcOrd="0" destOrd="0" presId="urn:microsoft.com/office/officeart/2005/8/layout/lProcess2"/>
    <dgm:cxn modelId="{943E337F-6B0A-4D84-8CEF-CF44AC237CBC}" type="presParOf" srcId="{68615285-8614-4732-89D9-E50F89C9C601}" destId="{F5B73D29-9424-472B-B23D-3844469B8487}" srcOrd="1" destOrd="0" presId="urn:microsoft.com/office/officeart/2005/8/layout/lProcess2"/>
    <dgm:cxn modelId="{001710B7-CD65-439B-88A3-B2D1FBB7A13C}" type="presParOf" srcId="{68615285-8614-4732-89D9-E50F89C9C601}" destId="{788E45AF-134B-4A1D-B33F-73C01FA22F9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12A2CB6-8BA1-4096-8E4F-7E7CD74D45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029048-F1EA-4777-B5FE-ACACFDB9EF09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/>
            <a:t>Организовать и провести на базе школы крупные всероссийские и международные соревнования, а также спортивные мероприятия для различных групп населения с целью популяризации интеллектуальных видов спорта.</a:t>
          </a:r>
          <a:endParaRPr lang="ru-RU" dirty="0"/>
        </a:p>
      </dgm:t>
    </dgm:pt>
    <dgm:pt modelId="{EACF2A13-98B4-4EDF-BDF1-BD44528CDD8F}" type="parTrans" cxnId="{9AAC888C-755A-4C96-8B0D-ABFB85E228D1}">
      <dgm:prSet/>
      <dgm:spPr/>
      <dgm:t>
        <a:bodyPr/>
        <a:lstStyle/>
        <a:p>
          <a:endParaRPr lang="ru-RU"/>
        </a:p>
      </dgm:t>
    </dgm:pt>
    <dgm:pt modelId="{6D77E4F2-05BB-4303-8AAD-A7E137E1EE28}" type="sibTrans" cxnId="{9AAC888C-755A-4C96-8B0D-ABFB85E228D1}">
      <dgm:prSet/>
      <dgm:spPr/>
      <dgm:t>
        <a:bodyPr/>
        <a:lstStyle/>
        <a:p>
          <a:endParaRPr lang="ru-RU"/>
        </a:p>
      </dgm:t>
    </dgm:pt>
    <dgm:pt modelId="{05157771-460B-4578-811C-8A6E52928511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dirty="0" smtClean="0"/>
            <a:t>Улучшить работу во внебюджетной деятельности</a:t>
          </a:r>
          <a:endParaRPr lang="ru-RU" dirty="0"/>
        </a:p>
      </dgm:t>
    </dgm:pt>
    <dgm:pt modelId="{D4131429-69E2-4EF3-8AD3-4D1E7BEF2109}" type="parTrans" cxnId="{2A4D4650-872C-46D1-9452-4AF8CBFEB367}">
      <dgm:prSet/>
      <dgm:spPr/>
      <dgm:t>
        <a:bodyPr/>
        <a:lstStyle/>
        <a:p>
          <a:endParaRPr lang="ru-RU"/>
        </a:p>
      </dgm:t>
    </dgm:pt>
    <dgm:pt modelId="{848E30EF-E1B8-463F-9E8E-D8AE20396ED3}" type="sibTrans" cxnId="{2A4D4650-872C-46D1-9452-4AF8CBFEB367}">
      <dgm:prSet/>
      <dgm:spPr/>
      <dgm:t>
        <a:bodyPr/>
        <a:lstStyle/>
        <a:p>
          <a:endParaRPr lang="ru-RU"/>
        </a:p>
      </dgm:t>
    </dgm:pt>
    <dgm:pt modelId="{F7090303-F6C3-4ECB-A360-6F40BF3C8724}" type="pres">
      <dgm:prSet presAssocID="{A12A2CB6-8BA1-4096-8E4F-7E7CD74D4550}" presName="linear" presStyleCnt="0">
        <dgm:presLayoutVars>
          <dgm:animLvl val="lvl"/>
          <dgm:resizeHandles val="exact"/>
        </dgm:presLayoutVars>
      </dgm:prSet>
      <dgm:spPr/>
    </dgm:pt>
    <dgm:pt modelId="{D2D62CE8-5D5E-45DA-A5A1-3BAD175B83F7}" type="pres">
      <dgm:prSet presAssocID="{80029048-F1EA-4777-B5FE-ACACFDB9EF0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223AA4E-C1F2-41D2-AE60-5065DC03350B}" type="pres">
      <dgm:prSet presAssocID="{6D77E4F2-05BB-4303-8AAD-A7E137E1EE28}" presName="spacer" presStyleCnt="0"/>
      <dgm:spPr/>
    </dgm:pt>
    <dgm:pt modelId="{7922033C-0784-45A5-83BC-C656C2186475}" type="pres">
      <dgm:prSet presAssocID="{05157771-460B-4578-811C-8A6E5292851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A4D4650-872C-46D1-9452-4AF8CBFEB367}" srcId="{A12A2CB6-8BA1-4096-8E4F-7E7CD74D4550}" destId="{05157771-460B-4578-811C-8A6E52928511}" srcOrd="1" destOrd="0" parTransId="{D4131429-69E2-4EF3-8AD3-4D1E7BEF2109}" sibTransId="{848E30EF-E1B8-463F-9E8E-D8AE20396ED3}"/>
    <dgm:cxn modelId="{883F9AB8-7B3F-496C-ACB7-54F09130079E}" type="presOf" srcId="{80029048-F1EA-4777-B5FE-ACACFDB9EF09}" destId="{D2D62CE8-5D5E-45DA-A5A1-3BAD175B83F7}" srcOrd="0" destOrd="0" presId="urn:microsoft.com/office/officeart/2005/8/layout/vList2"/>
    <dgm:cxn modelId="{46DC2536-702A-47C9-84A5-E0AE8DCC3D9D}" type="presOf" srcId="{A12A2CB6-8BA1-4096-8E4F-7E7CD74D4550}" destId="{F7090303-F6C3-4ECB-A360-6F40BF3C8724}" srcOrd="0" destOrd="0" presId="urn:microsoft.com/office/officeart/2005/8/layout/vList2"/>
    <dgm:cxn modelId="{96C1137B-1951-4925-8B08-EFA314411F33}" type="presOf" srcId="{05157771-460B-4578-811C-8A6E52928511}" destId="{7922033C-0784-45A5-83BC-C656C2186475}" srcOrd="0" destOrd="0" presId="urn:microsoft.com/office/officeart/2005/8/layout/vList2"/>
    <dgm:cxn modelId="{9AAC888C-755A-4C96-8B0D-ABFB85E228D1}" srcId="{A12A2CB6-8BA1-4096-8E4F-7E7CD74D4550}" destId="{80029048-F1EA-4777-B5FE-ACACFDB9EF09}" srcOrd="0" destOrd="0" parTransId="{EACF2A13-98B4-4EDF-BDF1-BD44528CDD8F}" sibTransId="{6D77E4F2-05BB-4303-8AAD-A7E137E1EE28}"/>
    <dgm:cxn modelId="{3DD99A76-7648-415F-8A88-C35DCA3E30DD}" type="presParOf" srcId="{F7090303-F6C3-4ECB-A360-6F40BF3C8724}" destId="{D2D62CE8-5D5E-45DA-A5A1-3BAD175B83F7}" srcOrd="0" destOrd="0" presId="urn:microsoft.com/office/officeart/2005/8/layout/vList2"/>
    <dgm:cxn modelId="{48409727-0517-45C9-ABC4-6209108157C9}" type="presParOf" srcId="{F7090303-F6C3-4ECB-A360-6F40BF3C8724}" destId="{7223AA4E-C1F2-41D2-AE60-5065DC03350B}" srcOrd="1" destOrd="0" presId="urn:microsoft.com/office/officeart/2005/8/layout/vList2"/>
    <dgm:cxn modelId="{8511AF0E-D9AA-46D1-BED7-BEC11FB75243}" type="presParOf" srcId="{F7090303-F6C3-4ECB-A360-6F40BF3C8724}" destId="{7922033C-0784-45A5-83BC-C656C218647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64F63D-D864-4928-B937-ED87CDD0BA9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1E47E-5C81-4159-9F8C-B06C1A94B0D2}">
      <dgm:prSet/>
      <dgm:spPr/>
      <dgm:t>
        <a:bodyPr/>
        <a:lstStyle/>
        <a:p>
          <a:r>
            <a:rPr lang="ru-RU" smtClean="0"/>
            <a:t>1).Согласно тарификации сохранность контингента при комплектовании учебных групп составила 83 %</a:t>
          </a:r>
          <a:endParaRPr lang="ru-RU"/>
        </a:p>
      </dgm:t>
    </dgm:pt>
    <dgm:pt modelId="{1FA37611-1EFD-436C-9617-A0BD6E7BC660}" type="parTrans" cxnId="{39B31F39-53C7-4EBB-93FE-59CD44E074AA}">
      <dgm:prSet/>
      <dgm:spPr/>
      <dgm:t>
        <a:bodyPr/>
        <a:lstStyle/>
        <a:p>
          <a:endParaRPr lang="ru-RU"/>
        </a:p>
      </dgm:t>
    </dgm:pt>
    <dgm:pt modelId="{0C335F62-55E8-41A4-B319-6F2F5EA20003}" type="sibTrans" cxnId="{39B31F39-53C7-4EBB-93FE-59CD44E074AA}">
      <dgm:prSet/>
      <dgm:spPr/>
      <dgm:t>
        <a:bodyPr/>
        <a:lstStyle/>
        <a:p>
          <a:endParaRPr lang="ru-RU"/>
        </a:p>
      </dgm:t>
    </dgm:pt>
    <dgm:pt modelId="{B293FAA7-A46B-44CA-B3B4-B64AAAB496FC}">
      <dgm:prSet/>
      <dgm:spPr/>
      <dgm:t>
        <a:bodyPr/>
        <a:lstStyle/>
        <a:p>
          <a:r>
            <a:rPr lang="ru-RU" smtClean="0"/>
            <a:t>2). Более 80 % учащихся школы успешно справились с контрольно-переводными экзаменами. При этом 58% из них получили оценку «отлично».</a:t>
          </a:r>
          <a:endParaRPr lang="ru-RU"/>
        </a:p>
      </dgm:t>
    </dgm:pt>
    <dgm:pt modelId="{06E6C2C3-151F-4A92-B678-86224316CE18}" type="parTrans" cxnId="{C676C383-2E1E-4155-A3D1-7C27FC57916B}">
      <dgm:prSet/>
      <dgm:spPr/>
      <dgm:t>
        <a:bodyPr/>
        <a:lstStyle/>
        <a:p>
          <a:endParaRPr lang="ru-RU"/>
        </a:p>
      </dgm:t>
    </dgm:pt>
    <dgm:pt modelId="{61F2C2C5-3F93-4AAE-8E59-2C1491ACFDEA}" type="sibTrans" cxnId="{C676C383-2E1E-4155-A3D1-7C27FC57916B}">
      <dgm:prSet/>
      <dgm:spPr/>
      <dgm:t>
        <a:bodyPr/>
        <a:lstStyle/>
        <a:p>
          <a:endParaRPr lang="ru-RU"/>
        </a:p>
      </dgm:t>
    </dgm:pt>
    <dgm:pt modelId="{843B5B21-35AF-43B4-8215-036A6EDC2B9C}" type="pres">
      <dgm:prSet presAssocID="{1764F63D-D864-4928-B937-ED87CDD0BA95}" presName="linear" presStyleCnt="0">
        <dgm:presLayoutVars>
          <dgm:animLvl val="lvl"/>
          <dgm:resizeHandles val="exact"/>
        </dgm:presLayoutVars>
      </dgm:prSet>
      <dgm:spPr/>
    </dgm:pt>
    <dgm:pt modelId="{E7870A8C-365D-423A-BA06-0085B2561D4D}" type="pres">
      <dgm:prSet presAssocID="{36E1E47E-5C81-4159-9F8C-B06C1A94B0D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67AB08-8C64-4A50-9BC2-A8B4F2718592}" type="pres">
      <dgm:prSet presAssocID="{0C335F62-55E8-41A4-B319-6F2F5EA20003}" presName="spacer" presStyleCnt="0"/>
      <dgm:spPr/>
    </dgm:pt>
    <dgm:pt modelId="{A764F599-4E99-445E-976D-3E5480ED3850}" type="pres">
      <dgm:prSet presAssocID="{B293FAA7-A46B-44CA-B3B4-B64AAAB496F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6A4ED51-4D19-4892-A0DA-796D44849F87}" type="presOf" srcId="{36E1E47E-5C81-4159-9F8C-B06C1A94B0D2}" destId="{E7870A8C-365D-423A-BA06-0085B2561D4D}" srcOrd="0" destOrd="0" presId="urn:microsoft.com/office/officeart/2005/8/layout/vList2"/>
    <dgm:cxn modelId="{39B31F39-53C7-4EBB-93FE-59CD44E074AA}" srcId="{1764F63D-D864-4928-B937-ED87CDD0BA95}" destId="{36E1E47E-5C81-4159-9F8C-B06C1A94B0D2}" srcOrd="0" destOrd="0" parTransId="{1FA37611-1EFD-436C-9617-A0BD6E7BC660}" sibTransId="{0C335F62-55E8-41A4-B319-6F2F5EA20003}"/>
    <dgm:cxn modelId="{DB1E0924-C9FF-4910-BE69-369C653F9D4E}" type="presOf" srcId="{B293FAA7-A46B-44CA-B3B4-B64AAAB496FC}" destId="{A764F599-4E99-445E-976D-3E5480ED3850}" srcOrd="0" destOrd="0" presId="urn:microsoft.com/office/officeart/2005/8/layout/vList2"/>
    <dgm:cxn modelId="{C676C383-2E1E-4155-A3D1-7C27FC57916B}" srcId="{1764F63D-D864-4928-B937-ED87CDD0BA95}" destId="{B293FAA7-A46B-44CA-B3B4-B64AAAB496FC}" srcOrd="1" destOrd="0" parTransId="{06E6C2C3-151F-4A92-B678-86224316CE18}" sibTransId="{61F2C2C5-3F93-4AAE-8E59-2C1491ACFDEA}"/>
    <dgm:cxn modelId="{7BE7BD39-DC4A-45B1-9F15-14DD6D4C9432}" type="presOf" srcId="{1764F63D-D864-4928-B937-ED87CDD0BA95}" destId="{843B5B21-35AF-43B4-8215-036A6EDC2B9C}" srcOrd="0" destOrd="0" presId="urn:microsoft.com/office/officeart/2005/8/layout/vList2"/>
    <dgm:cxn modelId="{1C1AB320-8941-43D4-8FA4-C4BCFCCE1883}" type="presParOf" srcId="{843B5B21-35AF-43B4-8215-036A6EDC2B9C}" destId="{E7870A8C-365D-423A-BA06-0085B2561D4D}" srcOrd="0" destOrd="0" presId="urn:microsoft.com/office/officeart/2005/8/layout/vList2"/>
    <dgm:cxn modelId="{52CB3DC2-76DC-4DB1-84D2-45D541A22C48}" type="presParOf" srcId="{843B5B21-35AF-43B4-8215-036A6EDC2B9C}" destId="{0767AB08-8C64-4A50-9BC2-A8B4F2718592}" srcOrd="1" destOrd="0" presId="urn:microsoft.com/office/officeart/2005/8/layout/vList2"/>
    <dgm:cxn modelId="{F36EBBB9-9D17-4C97-90D5-087D77FDCA28}" type="presParOf" srcId="{843B5B21-35AF-43B4-8215-036A6EDC2B9C}" destId="{A764F599-4E99-445E-976D-3E5480ED385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6C19FC-7582-43C0-AE03-B32BBC20D5F7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434502-5B62-47A3-8EAE-D168FCCF50F0}">
      <dgm:prSet phldrT="[Текст]"/>
      <dgm:spPr/>
      <dgm:t>
        <a:bodyPr/>
        <a:lstStyle/>
        <a:p>
          <a:r>
            <a:rPr lang="ru-RU" dirty="0" smtClean="0"/>
            <a:t>Первый разряд – 14 чел.</a:t>
          </a:r>
          <a:endParaRPr lang="ru-RU" dirty="0"/>
        </a:p>
      </dgm:t>
    </dgm:pt>
    <dgm:pt modelId="{083DEEE3-9C8A-46D0-BB9E-6609F0C7C054}" type="parTrans" cxnId="{0ED5A2B7-EFA6-45FA-B302-B2DE20F8A272}">
      <dgm:prSet/>
      <dgm:spPr/>
      <dgm:t>
        <a:bodyPr/>
        <a:lstStyle/>
        <a:p>
          <a:endParaRPr lang="ru-RU"/>
        </a:p>
      </dgm:t>
    </dgm:pt>
    <dgm:pt modelId="{D2DC1FBA-6097-463D-BA3C-95CA1E01547B}" type="sibTrans" cxnId="{0ED5A2B7-EFA6-45FA-B302-B2DE20F8A272}">
      <dgm:prSet/>
      <dgm:spPr/>
      <dgm:t>
        <a:bodyPr/>
        <a:lstStyle/>
        <a:p>
          <a:endParaRPr lang="ru-RU"/>
        </a:p>
      </dgm:t>
    </dgm:pt>
    <dgm:pt modelId="{665C2146-3065-42C9-9893-C11FE95B6027}">
      <dgm:prSet/>
      <dgm:spPr/>
      <dgm:t>
        <a:bodyPr/>
        <a:lstStyle/>
        <a:p>
          <a:r>
            <a:rPr lang="ru-RU" smtClean="0"/>
            <a:t>Кандидат в мастера спорта – 3 чел.</a:t>
          </a:r>
          <a:endParaRPr lang="ru-RU"/>
        </a:p>
      </dgm:t>
    </dgm:pt>
    <dgm:pt modelId="{DF8FDA6C-D4A4-47EC-BAA8-6872A8B9586E}" type="parTrans" cxnId="{B867AE2C-B94E-4703-A32F-270F08E5B5C0}">
      <dgm:prSet/>
      <dgm:spPr/>
      <dgm:t>
        <a:bodyPr/>
        <a:lstStyle/>
        <a:p>
          <a:endParaRPr lang="ru-RU"/>
        </a:p>
      </dgm:t>
    </dgm:pt>
    <dgm:pt modelId="{E9CA4D88-8C00-457E-8E57-4B2D0861FC7C}" type="sibTrans" cxnId="{B867AE2C-B94E-4703-A32F-270F08E5B5C0}">
      <dgm:prSet/>
      <dgm:spPr/>
      <dgm:t>
        <a:bodyPr/>
        <a:lstStyle/>
        <a:p>
          <a:endParaRPr lang="ru-RU"/>
        </a:p>
      </dgm:t>
    </dgm:pt>
    <dgm:pt modelId="{B7860D98-8399-480C-9557-E256E87B9B35}" type="pres">
      <dgm:prSet presAssocID="{896C19FC-7582-43C0-AE03-B32BBC20D5F7}" presName="cycle" presStyleCnt="0">
        <dgm:presLayoutVars>
          <dgm:dir/>
          <dgm:resizeHandles val="exact"/>
        </dgm:presLayoutVars>
      </dgm:prSet>
      <dgm:spPr/>
    </dgm:pt>
    <dgm:pt modelId="{43FB9517-C8CF-48C2-AF41-D0CBFC281018}" type="pres">
      <dgm:prSet presAssocID="{F5434502-5B62-47A3-8EAE-D168FCCF50F0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07480-E567-4F9D-B7FA-F8A115394EAF}" type="pres">
      <dgm:prSet presAssocID="{665C2146-3065-42C9-9893-C11FE95B6027}" presName="arrow" presStyleLbl="node1" presStyleIdx="1" presStyleCnt="2">
        <dgm:presLayoutVars>
          <dgm:bulletEnabled val="1"/>
        </dgm:presLayoutVars>
      </dgm:prSet>
      <dgm:spPr/>
    </dgm:pt>
  </dgm:ptLst>
  <dgm:cxnLst>
    <dgm:cxn modelId="{B92D9F82-4997-4FFB-8FA9-3D756020EDEA}" type="presOf" srcId="{F5434502-5B62-47A3-8EAE-D168FCCF50F0}" destId="{43FB9517-C8CF-48C2-AF41-D0CBFC281018}" srcOrd="0" destOrd="0" presId="urn:microsoft.com/office/officeart/2005/8/layout/arrow1"/>
    <dgm:cxn modelId="{1DA6399E-C994-4FDB-A154-E4C57B28BD68}" type="presOf" srcId="{665C2146-3065-42C9-9893-C11FE95B6027}" destId="{AF707480-E567-4F9D-B7FA-F8A115394EAF}" srcOrd="0" destOrd="0" presId="urn:microsoft.com/office/officeart/2005/8/layout/arrow1"/>
    <dgm:cxn modelId="{DF4B6532-7597-4861-9515-61680CBFB33A}" type="presOf" srcId="{896C19FC-7582-43C0-AE03-B32BBC20D5F7}" destId="{B7860D98-8399-480C-9557-E256E87B9B35}" srcOrd="0" destOrd="0" presId="urn:microsoft.com/office/officeart/2005/8/layout/arrow1"/>
    <dgm:cxn modelId="{0ED5A2B7-EFA6-45FA-B302-B2DE20F8A272}" srcId="{896C19FC-7582-43C0-AE03-B32BBC20D5F7}" destId="{F5434502-5B62-47A3-8EAE-D168FCCF50F0}" srcOrd="0" destOrd="0" parTransId="{083DEEE3-9C8A-46D0-BB9E-6609F0C7C054}" sibTransId="{D2DC1FBA-6097-463D-BA3C-95CA1E01547B}"/>
    <dgm:cxn modelId="{B867AE2C-B94E-4703-A32F-270F08E5B5C0}" srcId="{896C19FC-7582-43C0-AE03-B32BBC20D5F7}" destId="{665C2146-3065-42C9-9893-C11FE95B6027}" srcOrd="1" destOrd="0" parTransId="{DF8FDA6C-D4A4-47EC-BAA8-6872A8B9586E}" sibTransId="{E9CA4D88-8C00-457E-8E57-4B2D0861FC7C}"/>
    <dgm:cxn modelId="{4CF069A0-0995-4839-A91D-07EF6E040CBA}" type="presParOf" srcId="{B7860D98-8399-480C-9557-E256E87B9B35}" destId="{43FB9517-C8CF-48C2-AF41-D0CBFC281018}" srcOrd="0" destOrd="0" presId="urn:microsoft.com/office/officeart/2005/8/layout/arrow1"/>
    <dgm:cxn modelId="{A85511D9-D65D-4F9C-918F-1E5F7C6DB646}" type="presParOf" srcId="{B7860D98-8399-480C-9557-E256E87B9B35}" destId="{AF707480-E567-4F9D-B7FA-F8A115394EA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400253-5DD2-4B67-870B-886F5FD83B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4B143F-81BD-48AA-8340-A9569C429C53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4). Учащиеся школы в 2016 году перевыполнили план по количеству завоеванных медалей на всероссийских и международных соревнованиях (полный расклад по медалям будет приведен чуть позже в табличном виде)</a:t>
          </a:r>
          <a:endParaRPr lang="ru-RU" dirty="0">
            <a:solidFill>
              <a:schemeClr val="tx1"/>
            </a:solidFill>
          </a:endParaRPr>
        </a:p>
      </dgm:t>
    </dgm:pt>
    <dgm:pt modelId="{4F085B0D-B3D1-4728-B15E-0D31B320AFFB}" type="parTrans" cxnId="{F0C26EC3-B536-4332-800B-91E00E6CFF12}">
      <dgm:prSet/>
      <dgm:spPr/>
      <dgm:t>
        <a:bodyPr/>
        <a:lstStyle/>
        <a:p>
          <a:endParaRPr lang="ru-RU"/>
        </a:p>
      </dgm:t>
    </dgm:pt>
    <dgm:pt modelId="{808F57DB-0D92-48E1-8B2F-A051007E9840}" type="sibTrans" cxnId="{F0C26EC3-B536-4332-800B-91E00E6CFF12}">
      <dgm:prSet/>
      <dgm:spPr/>
      <dgm:t>
        <a:bodyPr/>
        <a:lstStyle/>
        <a:p>
          <a:endParaRPr lang="ru-RU"/>
        </a:p>
      </dgm:t>
    </dgm:pt>
    <dgm:pt modelId="{37C9951E-C37B-481A-800B-58DE24D7ACE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5) Школа успешно справилась с организацией и проведением крупных республиканских, всероссийских и международных соревнований (более подробно также будет приведено в табличном виде в последующей части доклада)</a:t>
          </a:r>
          <a:endParaRPr lang="ru-RU" dirty="0">
            <a:solidFill>
              <a:schemeClr val="tx1"/>
            </a:solidFill>
          </a:endParaRPr>
        </a:p>
      </dgm:t>
    </dgm:pt>
    <dgm:pt modelId="{A318F55F-1EC0-459F-A605-C68ABB42ABA2}" type="parTrans" cxnId="{970AB42C-3D70-4655-82F3-A7E56B213881}">
      <dgm:prSet/>
      <dgm:spPr/>
      <dgm:t>
        <a:bodyPr/>
        <a:lstStyle/>
        <a:p>
          <a:endParaRPr lang="ru-RU"/>
        </a:p>
      </dgm:t>
    </dgm:pt>
    <dgm:pt modelId="{7721FC36-5A0A-4A4B-A2FF-54CC171F8F84}" type="sibTrans" cxnId="{970AB42C-3D70-4655-82F3-A7E56B213881}">
      <dgm:prSet/>
      <dgm:spPr/>
      <dgm:t>
        <a:bodyPr/>
        <a:lstStyle/>
        <a:p>
          <a:endParaRPr lang="ru-RU"/>
        </a:p>
      </dgm:t>
    </dgm:pt>
    <dgm:pt modelId="{AEDDB10A-A439-453C-B3EA-5CE21A8082F9}" type="pres">
      <dgm:prSet presAssocID="{30400253-5DD2-4B67-870B-886F5FD83B24}" presName="linear" presStyleCnt="0">
        <dgm:presLayoutVars>
          <dgm:animLvl val="lvl"/>
          <dgm:resizeHandles val="exact"/>
        </dgm:presLayoutVars>
      </dgm:prSet>
      <dgm:spPr/>
    </dgm:pt>
    <dgm:pt modelId="{BA61E795-A763-47CD-89F5-61EB157DD787}" type="pres">
      <dgm:prSet presAssocID="{FD4B143F-81BD-48AA-8340-A9569C429C5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323AE74-8CCC-41A4-98A9-DCE68ECBD353}" type="pres">
      <dgm:prSet presAssocID="{808F57DB-0D92-48E1-8B2F-A051007E9840}" presName="spacer" presStyleCnt="0"/>
      <dgm:spPr/>
    </dgm:pt>
    <dgm:pt modelId="{B9726DA2-E2D2-437A-A189-13178AAFA940}" type="pres">
      <dgm:prSet presAssocID="{37C9951E-C37B-481A-800B-58DE24D7ACE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0C26EC3-B536-4332-800B-91E00E6CFF12}" srcId="{30400253-5DD2-4B67-870B-886F5FD83B24}" destId="{FD4B143F-81BD-48AA-8340-A9569C429C53}" srcOrd="0" destOrd="0" parTransId="{4F085B0D-B3D1-4728-B15E-0D31B320AFFB}" sibTransId="{808F57DB-0D92-48E1-8B2F-A051007E9840}"/>
    <dgm:cxn modelId="{970AB42C-3D70-4655-82F3-A7E56B213881}" srcId="{30400253-5DD2-4B67-870B-886F5FD83B24}" destId="{37C9951E-C37B-481A-800B-58DE24D7ACE1}" srcOrd="1" destOrd="0" parTransId="{A318F55F-1EC0-459F-A605-C68ABB42ABA2}" sibTransId="{7721FC36-5A0A-4A4B-A2FF-54CC171F8F84}"/>
    <dgm:cxn modelId="{63BB4DC1-7745-42C8-A1CA-207AFFBB1816}" type="presOf" srcId="{30400253-5DD2-4B67-870B-886F5FD83B24}" destId="{AEDDB10A-A439-453C-B3EA-5CE21A8082F9}" srcOrd="0" destOrd="0" presId="urn:microsoft.com/office/officeart/2005/8/layout/vList2"/>
    <dgm:cxn modelId="{24E835CC-DE15-4646-922B-7B9C7E937830}" type="presOf" srcId="{FD4B143F-81BD-48AA-8340-A9569C429C53}" destId="{BA61E795-A763-47CD-89F5-61EB157DD787}" srcOrd="0" destOrd="0" presId="urn:microsoft.com/office/officeart/2005/8/layout/vList2"/>
    <dgm:cxn modelId="{D43E4BA0-8C77-4CE0-B751-332CAA65393A}" type="presOf" srcId="{37C9951E-C37B-481A-800B-58DE24D7ACE1}" destId="{B9726DA2-E2D2-437A-A189-13178AAFA940}" srcOrd="0" destOrd="0" presId="urn:microsoft.com/office/officeart/2005/8/layout/vList2"/>
    <dgm:cxn modelId="{FF234259-C349-49AE-9820-00D9E40C6DFF}" type="presParOf" srcId="{AEDDB10A-A439-453C-B3EA-5CE21A8082F9}" destId="{BA61E795-A763-47CD-89F5-61EB157DD787}" srcOrd="0" destOrd="0" presId="urn:microsoft.com/office/officeart/2005/8/layout/vList2"/>
    <dgm:cxn modelId="{B78E89D2-4FAF-4218-B145-34AE3A1044EC}" type="presParOf" srcId="{AEDDB10A-A439-453C-B3EA-5CE21A8082F9}" destId="{5323AE74-8CCC-41A4-98A9-DCE68ECBD353}" srcOrd="1" destOrd="0" presId="urn:microsoft.com/office/officeart/2005/8/layout/vList2"/>
    <dgm:cxn modelId="{C73C8A5F-F8B2-42D8-A980-3B3B4ABA0472}" type="presParOf" srcId="{AEDDB10A-A439-453C-B3EA-5CE21A8082F9}" destId="{B9726DA2-E2D2-437A-A189-13178AAFA94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411096-AF84-4A79-B5CD-1E6DDF5E5691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685834-53A3-4005-B8BE-9A9523AE5AE8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 ЦСДЮШШОР им. Р.Г. </a:t>
          </a:r>
          <a:r>
            <a:rPr lang="ru-RU" dirty="0" err="1" smtClean="0">
              <a:solidFill>
                <a:schemeClr val="tx1"/>
              </a:solidFill>
            </a:rPr>
            <a:t>Нежметдинова</a:t>
          </a:r>
          <a:r>
            <a:rPr lang="ru-RU" dirty="0" smtClean="0">
              <a:solidFill>
                <a:schemeClr val="tx1"/>
              </a:solidFill>
            </a:rPr>
            <a:t> обучение ведется по 3-м отделениям: </a:t>
          </a:r>
          <a:endParaRPr lang="ru-RU" dirty="0">
            <a:solidFill>
              <a:schemeClr val="tx1"/>
            </a:solidFill>
          </a:endParaRPr>
        </a:p>
      </dgm:t>
    </dgm:pt>
    <dgm:pt modelId="{D156185A-FF9D-4529-8184-08D9EE9C3E6D}" type="parTrans" cxnId="{FFC032E5-E807-49C2-98B3-FD344A433183}">
      <dgm:prSet/>
      <dgm:spPr/>
      <dgm:t>
        <a:bodyPr/>
        <a:lstStyle/>
        <a:p>
          <a:endParaRPr lang="ru-RU"/>
        </a:p>
      </dgm:t>
    </dgm:pt>
    <dgm:pt modelId="{BF8CC177-831B-446F-B823-3203663B2A42}" type="sibTrans" cxnId="{FFC032E5-E807-49C2-98B3-FD344A433183}">
      <dgm:prSet/>
      <dgm:spPr/>
      <dgm:t>
        <a:bodyPr/>
        <a:lstStyle/>
        <a:p>
          <a:endParaRPr lang="ru-RU"/>
        </a:p>
      </dgm:t>
    </dgm:pt>
    <dgm:pt modelId="{6C98A88C-4424-49B0-B73A-266CE7975E57}">
      <dgm:prSet phldrT="[Текст]"/>
      <dgm:spPr/>
      <dgm:t>
        <a:bodyPr/>
        <a:lstStyle/>
        <a:p>
          <a:r>
            <a:rPr lang="ru-RU" dirty="0" smtClean="0"/>
            <a:t>Шахматы;</a:t>
          </a:r>
          <a:endParaRPr lang="ru-RU" dirty="0"/>
        </a:p>
      </dgm:t>
    </dgm:pt>
    <dgm:pt modelId="{8FA8A141-24A4-4686-A090-0BCE58D53F93}" type="parTrans" cxnId="{49C9DF2F-88C6-420F-87A2-CE4C7BE32649}">
      <dgm:prSet/>
      <dgm:spPr/>
      <dgm:t>
        <a:bodyPr/>
        <a:lstStyle/>
        <a:p>
          <a:endParaRPr lang="ru-RU"/>
        </a:p>
      </dgm:t>
    </dgm:pt>
    <dgm:pt modelId="{C36FB357-05A1-44A8-9609-5C4DFFD405B2}" type="sibTrans" cxnId="{49C9DF2F-88C6-420F-87A2-CE4C7BE32649}">
      <dgm:prSet/>
      <dgm:spPr/>
      <dgm:t>
        <a:bodyPr/>
        <a:lstStyle/>
        <a:p>
          <a:endParaRPr lang="ru-RU"/>
        </a:p>
      </dgm:t>
    </dgm:pt>
    <dgm:pt modelId="{98BDEF98-3C4E-4233-AB55-688C54F43C87}">
      <dgm:prSet phldrT="[Текст]"/>
      <dgm:spPr/>
      <dgm:t>
        <a:bodyPr/>
        <a:lstStyle/>
        <a:p>
          <a:r>
            <a:rPr lang="ru-RU" dirty="0" smtClean="0"/>
            <a:t>Шашки</a:t>
          </a:r>
          <a:endParaRPr lang="ru-RU" dirty="0"/>
        </a:p>
      </dgm:t>
    </dgm:pt>
    <dgm:pt modelId="{6CD2DD1E-6596-4FDF-B889-ADC7627B3C56}" type="parTrans" cxnId="{8A3F542E-47DD-4A22-94A5-7CF94590986F}">
      <dgm:prSet/>
      <dgm:spPr/>
      <dgm:t>
        <a:bodyPr/>
        <a:lstStyle/>
        <a:p>
          <a:endParaRPr lang="ru-RU"/>
        </a:p>
      </dgm:t>
    </dgm:pt>
    <dgm:pt modelId="{3C9F9291-48B9-446C-B4A5-AFEFE5322105}" type="sibTrans" cxnId="{8A3F542E-47DD-4A22-94A5-7CF94590986F}">
      <dgm:prSet/>
      <dgm:spPr/>
      <dgm:t>
        <a:bodyPr/>
        <a:lstStyle/>
        <a:p>
          <a:endParaRPr lang="ru-RU"/>
        </a:p>
      </dgm:t>
    </dgm:pt>
    <dgm:pt modelId="{8CD58E88-A08A-4868-A782-50E4F03DC24E}">
      <dgm:prSet phldrT="[Текст]"/>
      <dgm:spPr/>
      <dgm:t>
        <a:bodyPr/>
        <a:lstStyle/>
        <a:p>
          <a:r>
            <a:rPr lang="ru-RU" dirty="0" smtClean="0"/>
            <a:t>Игра Го</a:t>
          </a:r>
          <a:endParaRPr lang="ru-RU" dirty="0"/>
        </a:p>
      </dgm:t>
    </dgm:pt>
    <dgm:pt modelId="{68F43D5F-673F-487F-AC35-629C89693256}" type="parTrans" cxnId="{AE9BED6B-7028-495B-846A-2CF7E110957C}">
      <dgm:prSet/>
      <dgm:spPr/>
      <dgm:t>
        <a:bodyPr/>
        <a:lstStyle/>
        <a:p>
          <a:endParaRPr lang="ru-RU"/>
        </a:p>
      </dgm:t>
    </dgm:pt>
    <dgm:pt modelId="{18AD54E6-1CCB-4430-8C97-A41337DB9DCC}" type="sibTrans" cxnId="{AE9BED6B-7028-495B-846A-2CF7E110957C}">
      <dgm:prSet/>
      <dgm:spPr/>
      <dgm:t>
        <a:bodyPr/>
        <a:lstStyle/>
        <a:p>
          <a:endParaRPr lang="ru-RU"/>
        </a:p>
      </dgm:t>
    </dgm:pt>
    <dgm:pt modelId="{FCED51C2-324F-4B4A-9473-2813EC2A7AA0}" type="pres">
      <dgm:prSet presAssocID="{19411096-AF84-4A79-B5CD-1E6DDF5E5691}" presName="composite" presStyleCnt="0">
        <dgm:presLayoutVars>
          <dgm:chMax val="1"/>
          <dgm:dir/>
          <dgm:resizeHandles val="exact"/>
        </dgm:presLayoutVars>
      </dgm:prSet>
      <dgm:spPr/>
    </dgm:pt>
    <dgm:pt modelId="{65212EF5-CEAB-4921-B6BB-D7B03D70D1DB}" type="pres">
      <dgm:prSet presAssocID="{F1685834-53A3-4005-B8BE-9A9523AE5AE8}" presName="roof" presStyleLbl="dkBgShp" presStyleIdx="0" presStyleCnt="2"/>
      <dgm:spPr/>
      <dgm:t>
        <a:bodyPr/>
        <a:lstStyle/>
        <a:p>
          <a:endParaRPr lang="ru-RU"/>
        </a:p>
      </dgm:t>
    </dgm:pt>
    <dgm:pt modelId="{43324F46-5B49-4190-BD96-3A6D5C01E071}" type="pres">
      <dgm:prSet presAssocID="{F1685834-53A3-4005-B8BE-9A9523AE5AE8}" presName="pillars" presStyleCnt="0"/>
      <dgm:spPr/>
    </dgm:pt>
    <dgm:pt modelId="{0B6C0A1E-5362-4D1B-87E9-CE958CAFEA6F}" type="pres">
      <dgm:prSet presAssocID="{F1685834-53A3-4005-B8BE-9A9523AE5AE8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E264C-C8B3-495B-8DCF-10A5CB0C69D9}" type="pres">
      <dgm:prSet presAssocID="{98BDEF98-3C4E-4233-AB55-688C54F43C87}" presName="pillarX" presStyleLbl="node1" presStyleIdx="1" presStyleCnt="3" custScaleY="99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3EF44-846C-430D-B8CC-F5C3FE383DE5}" type="pres">
      <dgm:prSet presAssocID="{8CD58E88-A08A-4868-A782-50E4F03DC24E}" presName="pillarX" presStyleLbl="node1" presStyleIdx="2" presStyleCnt="3">
        <dgm:presLayoutVars>
          <dgm:bulletEnabled val="1"/>
        </dgm:presLayoutVars>
      </dgm:prSet>
      <dgm:spPr/>
    </dgm:pt>
    <dgm:pt modelId="{12EAF434-AA03-4F9E-BD8B-752CFF0F376A}" type="pres">
      <dgm:prSet presAssocID="{F1685834-53A3-4005-B8BE-9A9523AE5AE8}" presName="base" presStyleLbl="dkBgShp" presStyleIdx="1" presStyleCnt="2"/>
      <dgm:spPr/>
    </dgm:pt>
  </dgm:ptLst>
  <dgm:cxnLst>
    <dgm:cxn modelId="{A603D227-BDB6-4FAE-A012-35E93B15516C}" type="presOf" srcId="{19411096-AF84-4A79-B5CD-1E6DDF5E5691}" destId="{FCED51C2-324F-4B4A-9473-2813EC2A7AA0}" srcOrd="0" destOrd="0" presId="urn:microsoft.com/office/officeart/2005/8/layout/hList3"/>
    <dgm:cxn modelId="{3BE6E7CB-1D6F-4CEE-B291-5E2051B18A56}" type="presOf" srcId="{98BDEF98-3C4E-4233-AB55-688C54F43C87}" destId="{103E264C-C8B3-495B-8DCF-10A5CB0C69D9}" srcOrd="0" destOrd="0" presId="urn:microsoft.com/office/officeart/2005/8/layout/hList3"/>
    <dgm:cxn modelId="{49C9DF2F-88C6-420F-87A2-CE4C7BE32649}" srcId="{F1685834-53A3-4005-B8BE-9A9523AE5AE8}" destId="{6C98A88C-4424-49B0-B73A-266CE7975E57}" srcOrd="0" destOrd="0" parTransId="{8FA8A141-24A4-4686-A090-0BCE58D53F93}" sibTransId="{C36FB357-05A1-44A8-9609-5C4DFFD405B2}"/>
    <dgm:cxn modelId="{AE9BED6B-7028-495B-846A-2CF7E110957C}" srcId="{F1685834-53A3-4005-B8BE-9A9523AE5AE8}" destId="{8CD58E88-A08A-4868-A782-50E4F03DC24E}" srcOrd="2" destOrd="0" parTransId="{68F43D5F-673F-487F-AC35-629C89693256}" sibTransId="{18AD54E6-1CCB-4430-8C97-A41337DB9DCC}"/>
    <dgm:cxn modelId="{2B7FDAB7-3B4E-4D6A-A69F-26B3D27E11F4}" type="presOf" srcId="{8CD58E88-A08A-4868-A782-50E4F03DC24E}" destId="{8623EF44-846C-430D-B8CC-F5C3FE383DE5}" srcOrd="0" destOrd="0" presId="urn:microsoft.com/office/officeart/2005/8/layout/hList3"/>
    <dgm:cxn modelId="{8A3F542E-47DD-4A22-94A5-7CF94590986F}" srcId="{F1685834-53A3-4005-B8BE-9A9523AE5AE8}" destId="{98BDEF98-3C4E-4233-AB55-688C54F43C87}" srcOrd="1" destOrd="0" parTransId="{6CD2DD1E-6596-4FDF-B889-ADC7627B3C56}" sibTransId="{3C9F9291-48B9-446C-B4A5-AFEFE5322105}"/>
    <dgm:cxn modelId="{9886E3F0-47AE-48EC-9FF6-40DD44B169DA}" type="presOf" srcId="{F1685834-53A3-4005-B8BE-9A9523AE5AE8}" destId="{65212EF5-CEAB-4921-B6BB-D7B03D70D1DB}" srcOrd="0" destOrd="0" presId="urn:microsoft.com/office/officeart/2005/8/layout/hList3"/>
    <dgm:cxn modelId="{FBDA2C8F-DACF-43A6-A5E0-796B084F16A2}" type="presOf" srcId="{6C98A88C-4424-49B0-B73A-266CE7975E57}" destId="{0B6C0A1E-5362-4D1B-87E9-CE958CAFEA6F}" srcOrd="0" destOrd="0" presId="urn:microsoft.com/office/officeart/2005/8/layout/hList3"/>
    <dgm:cxn modelId="{FFC032E5-E807-49C2-98B3-FD344A433183}" srcId="{19411096-AF84-4A79-B5CD-1E6DDF5E5691}" destId="{F1685834-53A3-4005-B8BE-9A9523AE5AE8}" srcOrd="0" destOrd="0" parTransId="{D156185A-FF9D-4529-8184-08D9EE9C3E6D}" sibTransId="{BF8CC177-831B-446F-B823-3203663B2A42}"/>
    <dgm:cxn modelId="{2BDEB2A8-3AFB-4075-8096-84EDF6D96173}" type="presParOf" srcId="{FCED51C2-324F-4B4A-9473-2813EC2A7AA0}" destId="{65212EF5-CEAB-4921-B6BB-D7B03D70D1DB}" srcOrd="0" destOrd="0" presId="urn:microsoft.com/office/officeart/2005/8/layout/hList3"/>
    <dgm:cxn modelId="{9D36F50A-6BEA-4C3F-9F43-0BF5B3FC7F66}" type="presParOf" srcId="{FCED51C2-324F-4B4A-9473-2813EC2A7AA0}" destId="{43324F46-5B49-4190-BD96-3A6D5C01E071}" srcOrd="1" destOrd="0" presId="urn:microsoft.com/office/officeart/2005/8/layout/hList3"/>
    <dgm:cxn modelId="{1F9A2F01-86AA-42FE-9D17-81F373A19057}" type="presParOf" srcId="{43324F46-5B49-4190-BD96-3A6D5C01E071}" destId="{0B6C0A1E-5362-4D1B-87E9-CE958CAFEA6F}" srcOrd="0" destOrd="0" presId="urn:microsoft.com/office/officeart/2005/8/layout/hList3"/>
    <dgm:cxn modelId="{BD302E20-4137-43FF-8462-967C0D09DE57}" type="presParOf" srcId="{43324F46-5B49-4190-BD96-3A6D5C01E071}" destId="{103E264C-C8B3-495B-8DCF-10A5CB0C69D9}" srcOrd="1" destOrd="0" presId="urn:microsoft.com/office/officeart/2005/8/layout/hList3"/>
    <dgm:cxn modelId="{BD2F415C-5675-4DEB-B8A8-DA476838E153}" type="presParOf" srcId="{43324F46-5B49-4190-BD96-3A6D5C01E071}" destId="{8623EF44-846C-430D-B8CC-F5C3FE383DE5}" srcOrd="2" destOrd="0" presId="urn:microsoft.com/office/officeart/2005/8/layout/hList3"/>
    <dgm:cxn modelId="{B0BFECBE-C1F6-4158-8FE2-171B48019D7A}" type="presParOf" srcId="{FCED51C2-324F-4B4A-9473-2813EC2A7AA0}" destId="{12EAF434-AA03-4F9E-BD8B-752CFF0F376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1695E6-FC5F-41F0-ADA3-61072638D082}" type="doc">
      <dgm:prSet loTypeId="urn:microsoft.com/office/officeart/2005/8/layout/hProcess3" loCatId="process" qsTypeId="urn:microsoft.com/office/officeart/2005/8/quickstyle/simple3" qsCatId="simple" csTypeId="urn:microsoft.com/office/officeart/2005/8/colors/colorful1" csCatId="colorful" phldr="1"/>
      <dgm:spPr/>
    </dgm:pt>
    <dgm:pt modelId="{A0854BA3-6419-4728-80C8-3C32EA132E0A}">
      <dgm:prSet phldrT="[Текст]"/>
      <dgm:spPr/>
      <dgm:t>
        <a:bodyPr/>
        <a:lstStyle/>
        <a:p>
          <a:r>
            <a:rPr lang="ru-RU" dirty="0" smtClean="0"/>
            <a:t>Школа имеет филиал в г. Тетюши, в котором ведется обучение во всех 3-х отделениях.</a:t>
          </a:r>
          <a:endParaRPr lang="ru-RU" dirty="0"/>
        </a:p>
      </dgm:t>
    </dgm:pt>
    <dgm:pt modelId="{1E1C93CF-349D-4803-9E5C-E4B089A5A0F0}" type="parTrans" cxnId="{88B63585-CC64-4375-85AA-B528FCAA9D62}">
      <dgm:prSet/>
      <dgm:spPr/>
      <dgm:t>
        <a:bodyPr/>
        <a:lstStyle/>
        <a:p>
          <a:endParaRPr lang="ru-RU"/>
        </a:p>
      </dgm:t>
    </dgm:pt>
    <dgm:pt modelId="{7A10047D-636E-4CB1-8EFB-23452D3100F2}" type="sibTrans" cxnId="{88B63585-CC64-4375-85AA-B528FCAA9D62}">
      <dgm:prSet/>
      <dgm:spPr/>
      <dgm:t>
        <a:bodyPr/>
        <a:lstStyle/>
        <a:p>
          <a:endParaRPr lang="ru-RU"/>
        </a:p>
      </dgm:t>
    </dgm:pt>
    <dgm:pt modelId="{2B33AAE7-24C3-4FB9-8A0A-193EC2E30429}" type="pres">
      <dgm:prSet presAssocID="{881695E6-FC5F-41F0-ADA3-61072638D082}" presName="Name0" presStyleCnt="0">
        <dgm:presLayoutVars>
          <dgm:dir/>
          <dgm:animLvl val="lvl"/>
          <dgm:resizeHandles val="exact"/>
        </dgm:presLayoutVars>
      </dgm:prSet>
      <dgm:spPr/>
    </dgm:pt>
    <dgm:pt modelId="{3336A48E-9038-4F18-AC28-5E7B84730A5C}" type="pres">
      <dgm:prSet presAssocID="{881695E6-FC5F-41F0-ADA3-61072638D082}" presName="dummy" presStyleCnt="0"/>
      <dgm:spPr/>
    </dgm:pt>
    <dgm:pt modelId="{7629FC05-9625-450D-B2A5-43D88E4E2C22}" type="pres">
      <dgm:prSet presAssocID="{881695E6-FC5F-41F0-ADA3-61072638D082}" presName="linH" presStyleCnt="0"/>
      <dgm:spPr/>
    </dgm:pt>
    <dgm:pt modelId="{03F63763-B76A-4CF8-A9EE-F52F7E5D777D}" type="pres">
      <dgm:prSet presAssocID="{881695E6-FC5F-41F0-ADA3-61072638D082}" presName="padding1" presStyleCnt="0"/>
      <dgm:spPr/>
    </dgm:pt>
    <dgm:pt modelId="{DB042A80-4EFB-4568-A5B4-9EE248E2190C}" type="pres">
      <dgm:prSet presAssocID="{A0854BA3-6419-4728-80C8-3C32EA132E0A}" presName="linV" presStyleCnt="0"/>
      <dgm:spPr/>
    </dgm:pt>
    <dgm:pt modelId="{464C8F1A-19E6-4287-B341-1CC3DFE97463}" type="pres">
      <dgm:prSet presAssocID="{A0854BA3-6419-4728-80C8-3C32EA132E0A}" presName="spVertical1" presStyleCnt="0"/>
      <dgm:spPr/>
    </dgm:pt>
    <dgm:pt modelId="{432F01BC-F88C-46B4-9895-8BD8E5CBBA9B}" type="pres">
      <dgm:prSet presAssocID="{A0854BA3-6419-4728-80C8-3C32EA132E0A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AFBFF-7898-43B2-8DDD-CA4A315395A1}" type="pres">
      <dgm:prSet presAssocID="{A0854BA3-6419-4728-80C8-3C32EA132E0A}" presName="spVertical2" presStyleCnt="0"/>
      <dgm:spPr/>
    </dgm:pt>
    <dgm:pt modelId="{DE8A7FFF-371F-438F-A000-9635C3BE8FE8}" type="pres">
      <dgm:prSet presAssocID="{A0854BA3-6419-4728-80C8-3C32EA132E0A}" presName="spVertical3" presStyleCnt="0"/>
      <dgm:spPr/>
    </dgm:pt>
    <dgm:pt modelId="{0D89DD86-1941-407F-9F07-CC56537A42B6}" type="pres">
      <dgm:prSet presAssocID="{881695E6-FC5F-41F0-ADA3-61072638D082}" presName="padding2" presStyleCnt="0"/>
      <dgm:spPr/>
    </dgm:pt>
    <dgm:pt modelId="{79B7EC8A-AE71-44B2-9E7F-3125E3040FEF}" type="pres">
      <dgm:prSet presAssocID="{881695E6-FC5F-41F0-ADA3-61072638D082}" presName="negArrow" presStyleCnt="0"/>
      <dgm:spPr/>
    </dgm:pt>
    <dgm:pt modelId="{0E0417A6-6DA1-4FCF-B2B6-80D41503FF49}" type="pres">
      <dgm:prSet presAssocID="{881695E6-FC5F-41F0-ADA3-61072638D082}" presName="backgroundArrow" presStyleLbl="node1" presStyleIdx="0" presStyleCnt="1"/>
      <dgm:spPr/>
    </dgm:pt>
  </dgm:ptLst>
  <dgm:cxnLst>
    <dgm:cxn modelId="{C5215867-800F-4BFF-9A04-5CA853D16FDA}" type="presOf" srcId="{A0854BA3-6419-4728-80C8-3C32EA132E0A}" destId="{432F01BC-F88C-46B4-9895-8BD8E5CBBA9B}" srcOrd="0" destOrd="0" presId="urn:microsoft.com/office/officeart/2005/8/layout/hProcess3"/>
    <dgm:cxn modelId="{88B63585-CC64-4375-85AA-B528FCAA9D62}" srcId="{881695E6-FC5F-41F0-ADA3-61072638D082}" destId="{A0854BA3-6419-4728-80C8-3C32EA132E0A}" srcOrd="0" destOrd="0" parTransId="{1E1C93CF-349D-4803-9E5C-E4B089A5A0F0}" sibTransId="{7A10047D-636E-4CB1-8EFB-23452D3100F2}"/>
    <dgm:cxn modelId="{0E527B17-C195-4ADA-AA53-BEAF09C1DEA0}" type="presOf" srcId="{881695E6-FC5F-41F0-ADA3-61072638D082}" destId="{2B33AAE7-24C3-4FB9-8A0A-193EC2E30429}" srcOrd="0" destOrd="0" presId="urn:microsoft.com/office/officeart/2005/8/layout/hProcess3"/>
    <dgm:cxn modelId="{5D2C087D-82FE-41AB-8B56-776841944A67}" type="presParOf" srcId="{2B33AAE7-24C3-4FB9-8A0A-193EC2E30429}" destId="{3336A48E-9038-4F18-AC28-5E7B84730A5C}" srcOrd="0" destOrd="0" presId="urn:microsoft.com/office/officeart/2005/8/layout/hProcess3"/>
    <dgm:cxn modelId="{0AE01072-433C-4EB2-844A-FDD7D5BBF871}" type="presParOf" srcId="{2B33AAE7-24C3-4FB9-8A0A-193EC2E30429}" destId="{7629FC05-9625-450D-B2A5-43D88E4E2C22}" srcOrd="1" destOrd="0" presId="urn:microsoft.com/office/officeart/2005/8/layout/hProcess3"/>
    <dgm:cxn modelId="{14874E00-1339-49E8-A70D-6A49E9AFAF10}" type="presParOf" srcId="{7629FC05-9625-450D-B2A5-43D88E4E2C22}" destId="{03F63763-B76A-4CF8-A9EE-F52F7E5D777D}" srcOrd="0" destOrd="0" presId="urn:microsoft.com/office/officeart/2005/8/layout/hProcess3"/>
    <dgm:cxn modelId="{F8F9EB48-FD2E-4B18-A42C-DB0FFAE65732}" type="presParOf" srcId="{7629FC05-9625-450D-B2A5-43D88E4E2C22}" destId="{DB042A80-4EFB-4568-A5B4-9EE248E2190C}" srcOrd="1" destOrd="0" presId="urn:microsoft.com/office/officeart/2005/8/layout/hProcess3"/>
    <dgm:cxn modelId="{F54F5826-51F0-42F5-91F8-4ABE27BDB1F3}" type="presParOf" srcId="{DB042A80-4EFB-4568-A5B4-9EE248E2190C}" destId="{464C8F1A-19E6-4287-B341-1CC3DFE97463}" srcOrd="0" destOrd="0" presId="urn:microsoft.com/office/officeart/2005/8/layout/hProcess3"/>
    <dgm:cxn modelId="{7A714B67-D67D-4247-BC03-E09D83EF64E6}" type="presParOf" srcId="{DB042A80-4EFB-4568-A5B4-9EE248E2190C}" destId="{432F01BC-F88C-46B4-9895-8BD8E5CBBA9B}" srcOrd="1" destOrd="0" presId="urn:microsoft.com/office/officeart/2005/8/layout/hProcess3"/>
    <dgm:cxn modelId="{D2AFBCE1-7688-4255-A723-E6C8EAC079DA}" type="presParOf" srcId="{DB042A80-4EFB-4568-A5B4-9EE248E2190C}" destId="{58CAFBFF-7898-43B2-8DDD-CA4A315395A1}" srcOrd="2" destOrd="0" presId="urn:microsoft.com/office/officeart/2005/8/layout/hProcess3"/>
    <dgm:cxn modelId="{1474F06A-A65B-49F9-8B23-5BDABFE925EF}" type="presParOf" srcId="{DB042A80-4EFB-4568-A5B4-9EE248E2190C}" destId="{DE8A7FFF-371F-438F-A000-9635C3BE8FE8}" srcOrd="3" destOrd="0" presId="urn:microsoft.com/office/officeart/2005/8/layout/hProcess3"/>
    <dgm:cxn modelId="{A3DEC179-4AE7-47C0-A143-D595C27C549A}" type="presParOf" srcId="{7629FC05-9625-450D-B2A5-43D88E4E2C22}" destId="{0D89DD86-1941-407F-9F07-CC56537A42B6}" srcOrd="2" destOrd="0" presId="urn:microsoft.com/office/officeart/2005/8/layout/hProcess3"/>
    <dgm:cxn modelId="{DE2F2F2C-A70B-4FF6-8FA7-A41A73C97461}" type="presParOf" srcId="{7629FC05-9625-450D-B2A5-43D88E4E2C22}" destId="{79B7EC8A-AE71-44B2-9E7F-3125E3040FEF}" srcOrd="3" destOrd="0" presId="urn:microsoft.com/office/officeart/2005/8/layout/hProcess3"/>
    <dgm:cxn modelId="{8EB54083-1C39-4772-92AD-8C16987EE0B6}" type="presParOf" srcId="{7629FC05-9625-450D-B2A5-43D88E4E2C22}" destId="{0E0417A6-6DA1-4FCF-B2B6-80D41503FF49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07DF37-99F6-4627-8FD5-00777C92CBE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3F6544-B1A8-4DD6-B4BD-0B7DD0862651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Общее количество учащихся школы в 2016 году составило 918 человек, что соответствует утвержденному Министерством по делам молодежи и спорту Государственному заданию</a:t>
          </a:r>
        </a:p>
        <a:p>
          <a:r>
            <a:rPr lang="ru-RU" b="1" dirty="0" smtClean="0">
              <a:solidFill>
                <a:schemeClr val="tx1"/>
              </a:solidFill>
            </a:rPr>
            <a:t>Из них:</a:t>
          </a:r>
          <a:endParaRPr lang="ru-RU" b="1" dirty="0">
            <a:solidFill>
              <a:schemeClr val="tx1"/>
            </a:solidFill>
          </a:endParaRPr>
        </a:p>
      </dgm:t>
    </dgm:pt>
    <dgm:pt modelId="{5B2A6B1F-05C9-484F-B901-85DC1C7C05EE}" type="parTrans" cxnId="{3F1739F2-CC9B-4D7D-AB7E-76818719DA2D}">
      <dgm:prSet/>
      <dgm:spPr/>
      <dgm:t>
        <a:bodyPr/>
        <a:lstStyle/>
        <a:p>
          <a:endParaRPr lang="ru-RU"/>
        </a:p>
      </dgm:t>
    </dgm:pt>
    <dgm:pt modelId="{AFFE9D05-C52D-48F3-A9FF-BDBD53BF4ABF}" type="sibTrans" cxnId="{3F1739F2-CC9B-4D7D-AB7E-76818719DA2D}">
      <dgm:prSet/>
      <dgm:spPr/>
      <dgm:t>
        <a:bodyPr/>
        <a:lstStyle/>
        <a:p>
          <a:endParaRPr lang="ru-RU"/>
        </a:p>
      </dgm:t>
    </dgm:pt>
    <dgm:pt modelId="{217E0CE7-C147-42BB-A679-D00F095623E1}">
      <dgm:prSet phldrT="[Текст]"/>
      <dgm:spPr/>
      <dgm:t>
        <a:bodyPr/>
        <a:lstStyle/>
        <a:p>
          <a:r>
            <a:rPr lang="ru-RU" dirty="0" smtClean="0"/>
            <a:t>по шашкам – 217 учащихся</a:t>
          </a:r>
          <a:endParaRPr lang="ru-RU" dirty="0"/>
        </a:p>
      </dgm:t>
    </dgm:pt>
    <dgm:pt modelId="{14E3A2D2-F86D-4CCB-B1C7-205683B23D0D}" type="parTrans" cxnId="{7CAA947E-C8C9-4AA7-83CE-3C76B1193A5C}">
      <dgm:prSet/>
      <dgm:spPr/>
      <dgm:t>
        <a:bodyPr/>
        <a:lstStyle/>
        <a:p>
          <a:endParaRPr lang="ru-RU"/>
        </a:p>
      </dgm:t>
    </dgm:pt>
    <dgm:pt modelId="{F9C5EDDF-0B8E-47AB-9C5C-2F9E50D74738}" type="sibTrans" cxnId="{7CAA947E-C8C9-4AA7-83CE-3C76B1193A5C}">
      <dgm:prSet/>
      <dgm:spPr/>
      <dgm:t>
        <a:bodyPr/>
        <a:lstStyle/>
        <a:p>
          <a:endParaRPr lang="ru-RU"/>
        </a:p>
      </dgm:t>
    </dgm:pt>
    <dgm:pt modelId="{EF3D45B6-2DCA-46A0-B1B5-6324F82144BA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 шахматам – 589 учащихся</a:t>
          </a:r>
          <a:endParaRPr lang="ru-RU" dirty="0">
            <a:solidFill>
              <a:schemeClr val="tx1"/>
            </a:solidFill>
          </a:endParaRPr>
        </a:p>
      </dgm:t>
    </dgm:pt>
    <dgm:pt modelId="{178E0B32-D658-48D5-9177-7E6FBF0B3494}" type="parTrans" cxnId="{9A2450DB-9B68-4CF1-8635-B902540DCF9E}">
      <dgm:prSet/>
      <dgm:spPr/>
      <dgm:t>
        <a:bodyPr/>
        <a:lstStyle/>
        <a:p>
          <a:endParaRPr lang="ru-RU"/>
        </a:p>
      </dgm:t>
    </dgm:pt>
    <dgm:pt modelId="{87E25B24-BBD8-48BA-814C-76B01B9367F7}" type="sibTrans" cxnId="{9A2450DB-9B68-4CF1-8635-B902540DCF9E}">
      <dgm:prSet/>
      <dgm:spPr/>
      <dgm:t>
        <a:bodyPr/>
        <a:lstStyle/>
        <a:p>
          <a:endParaRPr lang="ru-RU"/>
        </a:p>
      </dgm:t>
    </dgm:pt>
    <dgm:pt modelId="{D7E60FD5-931A-415F-8ACB-2D0C22D8F7F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 игре го – 112 учащихся</a:t>
          </a:r>
          <a:endParaRPr lang="ru-RU" dirty="0">
            <a:solidFill>
              <a:schemeClr val="tx1"/>
            </a:solidFill>
          </a:endParaRPr>
        </a:p>
      </dgm:t>
    </dgm:pt>
    <dgm:pt modelId="{E80FA9F5-3803-4D4C-BBA7-FBC7A2DAFEF6}" type="parTrans" cxnId="{98FB4C89-12C6-463F-9442-056602323AD3}">
      <dgm:prSet/>
      <dgm:spPr/>
      <dgm:t>
        <a:bodyPr/>
        <a:lstStyle/>
        <a:p>
          <a:endParaRPr lang="ru-RU"/>
        </a:p>
      </dgm:t>
    </dgm:pt>
    <dgm:pt modelId="{57929E04-4F1D-4DEC-B247-42B78A2A8141}" type="sibTrans" cxnId="{98FB4C89-12C6-463F-9442-056602323AD3}">
      <dgm:prSet/>
      <dgm:spPr/>
      <dgm:t>
        <a:bodyPr/>
        <a:lstStyle/>
        <a:p>
          <a:endParaRPr lang="ru-RU"/>
        </a:p>
      </dgm:t>
    </dgm:pt>
    <dgm:pt modelId="{91D72076-0016-4F1A-8DA6-6842A1BDCE1F}" type="pres">
      <dgm:prSet presAssocID="{E407DF37-99F6-4627-8FD5-00777C92CBE9}" presName="composite" presStyleCnt="0">
        <dgm:presLayoutVars>
          <dgm:chMax val="1"/>
          <dgm:dir/>
          <dgm:resizeHandles val="exact"/>
        </dgm:presLayoutVars>
      </dgm:prSet>
      <dgm:spPr/>
    </dgm:pt>
    <dgm:pt modelId="{699D90C0-ED07-4140-B395-9EDDE30E1C70}" type="pres">
      <dgm:prSet presAssocID="{023F6544-B1A8-4DD6-B4BD-0B7DD0862651}" presName="roof" presStyleLbl="dkBgShp" presStyleIdx="0" presStyleCnt="2"/>
      <dgm:spPr/>
      <dgm:t>
        <a:bodyPr/>
        <a:lstStyle/>
        <a:p>
          <a:endParaRPr lang="ru-RU"/>
        </a:p>
      </dgm:t>
    </dgm:pt>
    <dgm:pt modelId="{C335BF66-AC8B-4580-9009-0A05C4651DB3}" type="pres">
      <dgm:prSet presAssocID="{023F6544-B1A8-4DD6-B4BD-0B7DD0862651}" presName="pillars" presStyleCnt="0"/>
      <dgm:spPr/>
    </dgm:pt>
    <dgm:pt modelId="{1F24F39C-9C95-4F7D-8BAE-256EA3D3A3A6}" type="pres">
      <dgm:prSet presAssocID="{023F6544-B1A8-4DD6-B4BD-0B7DD086265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D0D0C-B5B0-4EBF-B14B-B192C8BB031F}" type="pres">
      <dgm:prSet presAssocID="{217E0CE7-C147-42BB-A679-D00F095623E1}" presName="pillarX" presStyleLbl="node1" presStyleIdx="1" presStyleCnt="3" custScaleY="100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8FBF-AFCF-42D4-A60D-7F55001F0176}" type="pres">
      <dgm:prSet presAssocID="{D7E60FD5-931A-415F-8ACB-2D0C22D8F7F0}" presName="pillarX" presStyleLbl="node1" presStyleIdx="2" presStyleCnt="3">
        <dgm:presLayoutVars>
          <dgm:bulletEnabled val="1"/>
        </dgm:presLayoutVars>
      </dgm:prSet>
      <dgm:spPr/>
    </dgm:pt>
    <dgm:pt modelId="{5088819D-E704-4123-A74C-C957ED9CB4C6}" type="pres">
      <dgm:prSet presAssocID="{023F6544-B1A8-4DD6-B4BD-0B7DD0862651}" presName="base" presStyleLbl="dkBgShp" presStyleIdx="1" presStyleCnt="2"/>
      <dgm:spPr/>
    </dgm:pt>
  </dgm:ptLst>
  <dgm:cxnLst>
    <dgm:cxn modelId="{1D82E031-8547-48C6-BF8D-41B673BAD7CE}" type="presOf" srcId="{023F6544-B1A8-4DD6-B4BD-0B7DD0862651}" destId="{699D90C0-ED07-4140-B395-9EDDE30E1C70}" srcOrd="0" destOrd="0" presId="urn:microsoft.com/office/officeart/2005/8/layout/hList3"/>
    <dgm:cxn modelId="{98FB4C89-12C6-463F-9442-056602323AD3}" srcId="{023F6544-B1A8-4DD6-B4BD-0B7DD0862651}" destId="{D7E60FD5-931A-415F-8ACB-2D0C22D8F7F0}" srcOrd="2" destOrd="0" parTransId="{E80FA9F5-3803-4D4C-BBA7-FBC7A2DAFEF6}" sibTransId="{57929E04-4F1D-4DEC-B247-42B78A2A8141}"/>
    <dgm:cxn modelId="{38BF966E-084A-4D19-B30D-0C70A8F8A701}" type="presOf" srcId="{E407DF37-99F6-4627-8FD5-00777C92CBE9}" destId="{91D72076-0016-4F1A-8DA6-6842A1BDCE1F}" srcOrd="0" destOrd="0" presId="urn:microsoft.com/office/officeart/2005/8/layout/hList3"/>
    <dgm:cxn modelId="{1DC1658C-8441-4701-86CB-589267C54247}" type="presOf" srcId="{D7E60FD5-931A-415F-8ACB-2D0C22D8F7F0}" destId="{4E288FBF-AFCF-42D4-A60D-7F55001F0176}" srcOrd="0" destOrd="0" presId="urn:microsoft.com/office/officeart/2005/8/layout/hList3"/>
    <dgm:cxn modelId="{9A2450DB-9B68-4CF1-8635-B902540DCF9E}" srcId="{023F6544-B1A8-4DD6-B4BD-0B7DD0862651}" destId="{EF3D45B6-2DCA-46A0-B1B5-6324F82144BA}" srcOrd="0" destOrd="0" parTransId="{178E0B32-D658-48D5-9177-7E6FBF0B3494}" sibTransId="{87E25B24-BBD8-48BA-814C-76B01B9367F7}"/>
    <dgm:cxn modelId="{7CAA947E-C8C9-4AA7-83CE-3C76B1193A5C}" srcId="{023F6544-B1A8-4DD6-B4BD-0B7DD0862651}" destId="{217E0CE7-C147-42BB-A679-D00F095623E1}" srcOrd="1" destOrd="0" parTransId="{14E3A2D2-F86D-4CCB-B1C7-205683B23D0D}" sibTransId="{F9C5EDDF-0B8E-47AB-9C5C-2F9E50D74738}"/>
    <dgm:cxn modelId="{BE4C226B-4E3F-4517-BE5A-0E74FFC1AFFA}" type="presOf" srcId="{EF3D45B6-2DCA-46A0-B1B5-6324F82144BA}" destId="{1F24F39C-9C95-4F7D-8BAE-256EA3D3A3A6}" srcOrd="0" destOrd="0" presId="urn:microsoft.com/office/officeart/2005/8/layout/hList3"/>
    <dgm:cxn modelId="{3F1739F2-CC9B-4D7D-AB7E-76818719DA2D}" srcId="{E407DF37-99F6-4627-8FD5-00777C92CBE9}" destId="{023F6544-B1A8-4DD6-B4BD-0B7DD0862651}" srcOrd="0" destOrd="0" parTransId="{5B2A6B1F-05C9-484F-B901-85DC1C7C05EE}" sibTransId="{AFFE9D05-C52D-48F3-A9FF-BDBD53BF4ABF}"/>
    <dgm:cxn modelId="{5A1047E0-A54D-4352-8E0A-DADDAFD9CED5}" type="presOf" srcId="{217E0CE7-C147-42BB-A679-D00F095623E1}" destId="{92FD0D0C-B5B0-4EBF-B14B-B192C8BB031F}" srcOrd="0" destOrd="0" presId="urn:microsoft.com/office/officeart/2005/8/layout/hList3"/>
    <dgm:cxn modelId="{C5330BD1-07E1-4807-B51D-3DD5180232DA}" type="presParOf" srcId="{91D72076-0016-4F1A-8DA6-6842A1BDCE1F}" destId="{699D90C0-ED07-4140-B395-9EDDE30E1C70}" srcOrd="0" destOrd="0" presId="urn:microsoft.com/office/officeart/2005/8/layout/hList3"/>
    <dgm:cxn modelId="{637E099C-AC24-4D3F-852A-C84325E948A6}" type="presParOf" srcId="{91D72076-0016-4F1A-8DA6-6842A1BDCE1F}" destId="{C335BF66-AC8B-4580-9009-0A05C4651DB3}" srcOrd="1" destOrd="0" presId="urn:microsoft.com/office/officeart/2005/8/layout/hList3"/>
    <dgm:cxn modelId="{1BC1F9FD-8309-40DB-8739-814CC37682DA}" type="presParOf" srcId="{C335BF66-AC8B-4580-9009-0A05C4651DB3}" destId="{1F24F39C-9C95-4F7D-8BAE-256EA3D3A3A6}" srcOrd="0" destOrd="0" presId="urn:microsoft.com/office/officeart/2005/8/layout/hList3"/>
    <dgm:cxn modelId="{C4609A7F-8CF6-45BC-8A62-0377ABD4BEE0}" type="presParOf" srcId="{C335BF66-AC8B-4580-9009-0A05C4651DB3}" destId="{92FD0D0C-B5B0-4EBF-B14B-B192C8BB031F}" srcOrd="1" destOrd="0" presId="urn:microsoft.com/office/officeart/2005/8/layout/hList3"/>
    <dgm:cxn modelId="{95705063-824A-4EDA-94C0-D5D4D7416506}" type="presParOf" srcId="{C335BF66-AC8B-4580-9009-0A05C4651DB3}" destId="{4E288FBF-AFCF-42D4-A60D-7F55001F0176}" srcOrd="2" destOrd="0" presId="urn:microsoft.com/office/officeart/2005/8/layout/hList3"/>
    <dgm:cxn modelId="{8518068E-510C-46D5-96E5-24A099C00CD4}" type="presParOf" srcId="{91D72076-0016-4F1A-8DA6-6842A1BDCE1F}" destId="{5088819D-E704-4123-A74C-C957ED9CB4C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1695E6-FC5F-41F0-ADA3-61072638D082}" type="doc">
      <dgm:prSet loTypeId="urn:microsoft.com/office/officeart/2005/8/layout/hProcess3" loCatId="process" qsTypeId="urn:microsoft.com/office/officeart/2005/8/quickstyle/simple3" qsCatId="simple" csTypeId="urn:microsoft.com/office/officeart/2005/8/colors/colorful1" csCatId="colorful" phldr="1"/>
      <dgm:spPr/>
    </dgm:pt>
    <dgm:pt modelId="{A0854BA3-6419-4728-80C8-3C32EA132E0A}">
      <dgm:prSet phldrT="[Текст]"/>
      <dgm:spPr/>
      <dgm:t>
        <a:bodyPr/>
        <a:lstStyle/>
        <a:p>
          <a:r>
            <a:rPr lang="ru-RU" dirty="0" smtClean="0"/>
            <a:t>Кроме этого еще 180 человек на отделении шахмат занимаются во внебюджетных группах, что почти в 1,5 раза больше чем в 2015 году.</a:t>
          </a:r>
          <a:endParaRPr lang="ru-RU" dirty="0"/>
        </a:p>
      </dgm:t>
    </dgm:pt>
    <dgm:pt modelId="{1E1C93CF-349D-4803-9E5C-E4B089A5A0F0}" type="parTrans" cxnId="{88B63585-CC64-4375-85AA-B528FCAA9D62}">
      <dgm:prSet/>
      <dgm:spPr/>
      <dgm:t>
        <a:bodyPr/>
        <a:lstStyle/>
        <a:p>
          <a:endParaRPr lang="ru-RU"/>
        </a:p>
      </dgm:t>
    </dgm:pt>
    <dgm:pt modelId="{7A10047D-636E-4CB1-8EFB-23452D3100F2}" type="sibTrans" cxnId="{88B63585-CC64-4375-85AA-B528FCAA9D62}">
      <dgm:prSet/>
      <dgm:spPr/>
      <dgm:t>
        <a:bodyPr/>
        <a:lstStyle/>
        <a:p>
          <a:endParaRPr lang="ru-RU"/>
        </a:p>
      </dgm:t>
    </dgm:pt>
    <dgm:pt modelId="{2B33AAE7-24C3-4FB9-8A0A-193EC2E30429}" type="pres">
      <dgm:prSet presAssocID="{881695E6-FC5F-41F0-ADA3-61072638D082}" presName="Name0" presStyleCnt="0">
        <dgm:presLayoutVars>
          <dgm:dir/>
          <dgm:animLvl val="lvl"/>
          <dgm:resizeHandles val="exact"/>
        </dgm:presLayoutVars>
      </dgm:prSet>
      <dgm:spPr/>
    </dgm:pt>
    <dgm:pt modelId="{3336A48E-9038-4F18-AC28-5E7B84730A5C}" type="pres">
      <dgm:prSet presAssocID="{881695E6-FC5F-41F0-ADA3-61072638D082}" presName="dummy" presStyleCnt="0"/>
      <dgm:spPr/>
    </dgm:pt>
    <dgm:pt modelId="{7629FC05-9625-450D-B2A5-43D88E4E2C22}" type="pres">
      <dgm:prSet presAssocID="{881695E6-FC5F-41F0-ADA3-61072638D082}" presName="linH" presStyleCnt="0"/>
      <dgm:spPr/>
    </dgm:pt>
    <dgm:pt modelId="{03F63763-B76A-4CF8-A9EE-F52F7E5D777D}" type="pres">
      <dgm:prSet presAssocID="{881695E6-FC5F-41F0-ADA3-61072638D082}" presName="padding1" presStyleCnt="0"/>
      <dgm:spPr/>
    </dgm:pt>
    <dgm:pt modelId="{DB042A80-4EFB-4568-A5B4-9EE248E2190C}" type="pres">
      <dgm:prSet presAssocID="{A0854BA3-6419-4728-80C8-3C32EA132E0A}" presName="linV" presStyleCnt="0"/>
      <dgm:spPr/>
    </dgm:pt>
    <dgm:pt modelId="{464C8F1A-19E6-4287-B341-1CC3DFE97463}" type="pres">
      <dgm:prSet presAssocID="{A0854BA3-6419-4728-80C8-3C32EA132E0A}" presName="spVertical1" presStyleCnt="0"/>
      <dgm:spPr/>
    </dgm:pt>
    <dgm:pt modelId="{432F01BC-F88C-46B4-9895-8BD8E5CBBA9B}" type="pres">
      <dgm:prSet presAssocID="{A0854BA3-6419-4728-80C8-3C32EA132E0A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AFBFF-7898-43B2-8DDD-CA4A315395A1}" type="pres">
      <dgm:prSet presAssocID="{A0854BA3-6419-4728-80C8-3C32EA132E0A}" presName="spVertical2" presStyleCnt="0"/>
      <dgm:spPr/>
    </dgm:pt>
    <dgm:pt modelId="{DE8A7FFF-371F-438F-A000-9635C3BE8FE8}" type="pres">
      <dgm:prSet presAssocID="{A0854BA3-6419-4728-80C8-3C32EA132E0A}" presName="spVertical3" presStyleCnt="0"/>
      <dgm:spPr/>
    </dgm:pt>
    <dgm:pt modelId="{0D89DD86-1941-407F-9F07-CC56537A42B6}" type="pres">
      <dgm:prSet presAssocID="{881695E6-FC5F-41F0-ADA3-61072638D082}" presName="padding2" presStyleCnt="0"/>
      <dgm:spPr/>
    </dgm:pt>
    <dgm:pt modelId="{79B7EC8A-AE71-44B2-9E7F-3125E3040FEF}" type="pres">
      <dgm:prSet presAssocID="{881695E6-FC5F-41F0-ADA3-61072638D082}" presName="negArrow" presStyleCnt="0"/>
      <dgm:spPr/>
    </dgm:pt>
    <dgm:pt modelId="{0E0417A6-6DA1-4FCF-B2B6-80D41503FF49}" type="pres">
      <dgm:prSet presAssocID="{881695E6-FC5F-41F0-ADA3-61072638D082}" presName="backgroundArrow" presStyleLbl="node1" presStyleIdx="0" presStyleCnt="1"/>
      <dgm:spPr/>
    </dgm:pt>
  </dgm:ptLst>
  <dgm:cxnLst>
    <dgm:cxn modelId="{88B63585-CC64-4375-85AA-B528FCAA9D62}" srcId="{881695E6-FC5F-41F0-ADA3-61072638D082}" destId="{A0854BA3-6419-4728-80C8-3C32EA132E0A}" srcOrd="0" destOrd="0" parTransId="{1E1C93CF-349D-4803-9E5C-E4B089A5A0F0}" sibTransId="{7A10047D-636E-4CB1-8EFB-23452D3100F2}"/>
    <dgm:cxn modelId="{0461219B-95C8-427A-9C59-17B7AEE7AE3E}" type="presOf" srcId="{881695E6-FC5F-41F0-ADA3-61072638D082}" destId="{2B33AAE7-24C3-4FB9-8A0A-193EC2E30429}" srcOrd="0" destOrd="0" presId="urn:microsoft.com/office/officeart/2005/8/layout/hProcess3"/>
    <dgm:cxn modelId="{9EE87D90-9C4F-402B-B116-CA3D9280C917}" type="presOf" srcId="{A0854BA3-6419-4728-80C8-3C32EA132E0A}" destId="{432F01BC-F88C-46B4-9895-8BD8E5CBBA9B}" srcOrd="0" destOrd="0" presId="urn:microsoft.com/office/officeart/2005/8/layout/hProcess3"/>
    <dgm:cxn modelId="{A371CF83-1006-4498-905A-59EEA3137F16}" type="presParOf" srcId="{2B33AAE7-24C3-4FB9-8A0A-193EC2E30429}" destId="{3336A48E-9038-4F18-AC28-5E7B84730A5C}" srcOrd="0" destOrd="0" presId="urn:microsoft.com/office/officeart/2005/8/layout/hProcess3"/>
    <dgm:cxn modelId="{98D7CE15-4C11-45D7-8339-8324F6F62323}" type="presParOf" srcId="{2B33AAE7-24C3-4FB9-8A0A-193EC2E30429}" destId="{7629FC05-9625-450D-B2A5-43D88E4E2C22}" srcOrd="1" destOrd="0" presId="urn:microsoft.com/office/officeart/2005/8/layout/hProcess3"/>
    <dgm:cxn modelId="{8A1D718E-91B9-4AEA-8635-7C330F815C1D}" type="presParOf" srcId="{7629FC05-9625-450D-B2A5-43D88E4E2C22}" destId="{03F63763-B76A-4CF8-A9EE-F52F7E5D777D}" srcOrd="0" destOrd="0" presId="urn:microsoft.com/office/officeart/2005/8/layout/hProcess3"/>
    <dgm:cxn modelId="{348C5289-AFE0-4BB1-B6D6-FF63BB02AD9F}" type="presParOf" srcId="{7629FC05-9625-450D-B2A5-43D88E4E2C22}" destId="{DB042A80-4EFB-4568-A5B4-9EE248E2190C}" srcOrd="1" destOrd="0" presId="urn:microsoft.com/office/officeart/2005/8/layout/hProcess3"/>
    <dgm:cxn modelId="{1D43C8E0-432E-4E1C-8A16-E381CAD58023}" type="presParOf" srcId="{DB042A80-4EFB-4568-A5B4-9EE248E2190C}" destId="{464C8F1A-19E6-4287-B341-1CC3DFE97463}" srcOrd="0" destOrd="0" presId="urn:microsoft.com/office/officeart/2005/8/layout/hProcess3"/>
    <dgm:cxn modelId="{498EC2DD-4FE1-41A7-9C66-FD5794A88352}" type="presParOf" srcId="{DB042A80-4EFB-4568-A5B4-9EE248E2190C}" destId="{432F01BC-F88C-46B4-9895-8BD8E5CBBA9B}" srcOrd="1" destOrd="0" presId="urn:microsoft.com/office/officeart/2005/8/layout/hProcess3"/>
    <dgm:cxn modelId="{3C09FEB5-8601-4293-BAD0-B80D5232D500}" type="presParOf" srcId="{DB042A80-4EFB-4568-A5B4-9EE248E2190C}" destId="{58CAFBFF-7898-43B2-8DDD-CA4A315395A1}" srcOrd="2" destOrd="0" presId="urn:microsoft.com/office/officeart/2005/8/layout/hProcess3"/>
    <dgm:cxn modelId="{2FC50C89-4580-447B-A482-A4747D69710C}" type="presParOf" srcId="{DB042A80-4EFB-4568-A5B4-9EE248E2190C}" destId="{DE8A7FFF-371F-438F-A000-9635C3BE8FE8}" srcOrd="3" destOrd="0" presId="urn:microsoft.com/office/officeart/2005/8/layout/hProcess3"/>
    <dgm:cxn modelId="{DD6FB8CD-CAE0-42FB-84C9-AC56FFE973C6}" type="presParOf" srcId="{7629FC05-9625-450D-B2A5-43D88E4E2C22}" destId="{0D89DD86-1941-407F-9F07-CC56537A42B6}" srcOrd="2" destOrd="0" presId="urn:microsoft.com/office/officeart/2005/8/layout/hProcess3"/>
    <dgm:cxn modelId="{28AAC371-EC5E-4736-9FC2-831D1A9C69B4}" type="presParOf" srcId="{7629FC05-9625-450D-B2A5-43D88E4E2C22}" destId="{79B7EC8A-AE71-44B2-9E7F-3125E3040FEF}" srcOrd="3" destOrd="0" presId="urn:microsoft.com/office/officeart/2005/8/layout/hProcess3"/>
    <dgm:cxn modelId="{76A8D650-08F6-495A-B7F8-1B6F479469F2}" type="presParOf" srcId="{7629FC05-9625-450D-B2A5-43D88E4E2C22}" destId="{0E0417A6-6DA1-4FCF-B2B6-80D41503FF49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8DFCA2-D260-4878-BBCF-34919ED76760}">
      <dsp:nvSpPr>
        <dsp:cNvPr id="0" name=""/>
        <dsp:cNvSpPr/>
      </dsp:nvSpPr>
      <dsp:spPr>
        <a:xfrm>
          <a:off x="8487111" y="73895"/>
          <a:ext cx="333360" cy="15653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4D809-8E68-41C3-9A61-0D1442965EA3}">
      <dsp:nvSpPr>
        <dsp:cNvPr id="0" name=""/>
        <dsp:cNvSpPr/>
      </dsp:nvSpPr>
      <dsp:spPr>
        <a:xfrm>
          <a:off x="8" y="2344"/>
          <a:ext cx="8487093" cy="1565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/>
            <a:t>1. Организовать качественное комплектование учебных групп, обеспечив сохранность контингента не менее 80%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8" y="2344"/>
        <a:ext cx="8487093" cy="1565330"/>
      </dsp:txXfrm>
    </dsp:sp>
    <dsp:sp modelId="{DDBF020D-0E6C-4DD7-9A9A-F61F943CBD2B}">
      <dsp:nvSpPr>
        <dsp:cNvPr id="0" name=""/>
        <dsp:cNvSpPr/>
      </dsp:nvSpPr>
      <dsp:spPr>
        <a:xfrm>
          <a:off x="8467282" y="1898687"/>
          <a:ext cx="351418" cy="9720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22E63-0B6B-48F2-A0AD-FE65A5AE0280}">
      <dsp:nvSpPr>
        <dsp:cNvPr id="0" name=""/>
        <dsp:cNvSpPr/>
      </dsp:nvSpPr>
      <dsp:spPr>
        <a:xfrm>
          <a:off x="0" y="1728199"/>
          <a:ext cx="8465511" cy="1321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/>
            <a:t>2. Обеспечить выполнение контрольных нормативов на уровне 80 %.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0" y="1728199"/>
        <a:ext cx="8465511" cy="1321044"/>
      </dsp:txXfrm>
    </dsp:sp>
    <dsp:sp modelId="{FFCF64D5-2D54-48C1-8C32-40A98A720113}">
      <dsp:nvSpPr>
        <dsp:cNvPr id="0" name=""/>
        <dsp:cNvSpPr/>
      </dsp:nvSpPr>
      <dsp:spPr>
        <a:xfrm>
          <a:off x="3491880" y="3032729"/>
          <a:ext cx="5281951" cy="1836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Выполнение нормы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- кандидатов в мастера спорта – 3 чел.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- спортсменов 1 разряда  - 15 чел.</a:t>
          </a:r>
          <a:endParaRPr lang="ru-RU" sz="1400" b="1" kern="1200" dirty="0"/>
        </a:p>
      </dsp:txBody>
      <dsp:txXfrm>
        <a:off x="3491880" y="3032729"/>
        <a:ext cx="5281951" cy="1836429"/>
      </dsp:txXfrm>
    </dsp:sp>
    <dsp:sp modelId="{584A0EF3-8761-44A5-BC8D-BF9F89D4ED03}">
      <dsp:nvSpPr>
        <dsp:cNvPr id="0" name=""/>
        <dsp:cNvSpPr/>
      </dsp:nvSpPr>
      <dsp:spPr>
        <a:xfrm>
          <a:off x="8609" y="3178000"/>
          <a:ext cx="3521301" cy="1565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/>
            <a:t>3. Обеспечить подготовку спортсменов-разрядников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8609" y="3178000"/>
        <a:ext cx="3521301" cy="156533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C8396E-EC6B-4012-B463-F1BCCA3CDD81}">
      <dsp:nvSpPr>
        <dsp:cNvPr id="0" name=""/>
        <dsp:cNvSpPr/>
      </dsp:nvSpPr>
      <dsp:spPr>
        <a:xfrm>
          <a:off x="0" y="130323"/>
          <a:ext cx="9144000" cy="1485185"/>
        </a:xfrm>
        <a:prstGeom prst="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Учащимися ЦСДЮШШОР им. Р.Г. </a:t>
          </a:r>
          <a:r>
            <a:rPr lang="ru-RU" sz="1600" kern="1200" dirty="0" err="1" smtClean="0"/>
            <a:t>Нежметдинова</a:t>
          </a:r>
          <a:r>
            <a:rPr lang="ru-RU" sz="1600" kern="1200" dirty="0" smtClean="0"/>
            <a:t> в течение 2016  года на всероссийских (первенства, чемпионаты и кубки </a:t>
          </a:r>
          <a:r>
            <a:rPr lang="ru-RU" sz="1600" kern="1200" dirty="0" err="1" smtClean="0"/>
            <a:t>ПриФО</a:t>
          </a:r>
          <a:r>
            <a:rPr lang="ru-RU" sz="1600" kern="1200" dirty="0" smtClean="0"/>
            <a:t>, России) и международных (первенства и чемпионаты Европы и мира) соревнованиях  завоевано </a:t>
          </a:r>
          <a:r>
            <a:rPr lang="ru-RU" sz="1600" b="1" kern="1200" dirty="0" smtClean="0"/>
            <a:t>43 медали различного      достоинства, в том числе:</a:t>
          </a:r>
          <a:endParaRPr lang="ru-RU" sz="1600" kern="1200" dirty="0"/>
        </a:p>
      </dsp:txBody>
      <dsp:txXfrm>
        <a:off x="0" y="130323"/>
        <a:ext cx="9144000" cy="1485185"/>
      </dsp:txXfrm>
    </dsp:sp>
    <dsp:sp modelId="{27036A1A-C1EB-42E1-8BF9-23F8E7702010}">
      <dsp:nvSpPr>
        <dsp:cNvPr id="0" name=""/>
        <dsp:cNvSpPr/>
      </dsp:nvSpPr>
      <dsp:spPr>
        <a:xfrm>
          <a:off x="0" y="1268760"/>
          <a:ext cx="3148358" cy="1304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tx1"/>
              </a:solidFill>
            </a:rPr>
            <a:t>19 золотых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0" y="1268760"/>
        <a:ext cx="3148358" cy="1304094"/>
      </dsp:txXfrm>
    </dsp:sp>
    <dsp:sp modelId="{7E0FADEF-C715-43B1-91D0-54D33CF8D8DC}">
      <dsp:nvSpPr>
        <dsp:cNvPr id="0" name=""/>
        <dsp:cNvSpPr/>
      </dsp:nvSpPr>
      <dsp:spPr>
        <a:xfrm>
          <a:off x="3162594" y="1484790"/>
          <a:ext cx="3083636" cy="11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tx1"/>
              </a:solidFill>
            </a:rPr>
            <a:t>11</a:t>
          </a:r>
          <a:r>
            <a:rPr lang="ru-RU" sz="3300" b="1" kern="1200" dirty="0" smtClean="0"/>
            <a:t> </a:t>
          </a:r>
          <a:r>
            <a:rPr lang="ru-RU" sz="3300" b="1" kern="1200" dirty="0" smtClean="0">
              <a:solidFill>
                <a:schemeClr val="tx1"/>
              </a:solidFill>
            </a:rPr>
            <a:t>серебряных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3162594" y="1484790"/>
        <a:ext cx="3083636" cy="1160074"/>
      </dsp:txXfrm>
    </dsp:sp>
    <dsp:sp modelId="{0207EC4B-5FD5-4516-A85B-BB2F4FBF429F}">
      <dsp:nvSpPr>
        <dsp:cNvPr id="0" name=""/>
        <dsp:cNvSpPr/>
      </dsp:nvSpPr>
      <dsp:spPr>
        <a:xfrm>
          <a:off x="6235350" y="1268760"/>
          <a:ext cx="2905559" cy="13040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tx1"/>
              </a:solidFill>
            </a:rPr>
            <a:t>13</a:t>
          </a:r>
          <a:r>
            <a:rPr lang="ru-RU" sz="3300" b="1" kern="1200" dirty="0" smtClean="0"/>
            <a:t> </a:t>
          </a:r>
          <a:r>
            <a:rPr lang="ru-RU" sz="3300" b="1" kern="1200" dirty="0" smtClean="0">
              <a:solidFill>
                <a:schemeClr val="tx1"/>
              </a:solidFill>
            </a:rPr>
            <a:t>бронзовых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6235350" y="1268760"/>
        <a:ext cx="2905559" cy="1304094"/>
      </dsp:txXfrm>
    </dsp:sp>
    <dsp:sp modelId="{F3B40D93-E91B-4FD6-A414-AF30CF9638C8}">
      <dsp:nvSpPr>
        <dsp:cNvPr id="0" name=""/>
        <dsp:cNvSpPr/>
      </dsp:nvSpPr>
      <dsp:spPr>
        <a:xfrm>
          <a:off x="0" y="3118390"/>
          <a:ext cx="9144000" cy="22490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3BC64A-0CE3-4A24-B987-2AFBB128AD6B}">
      <dsp:nvSpPr>
        <dsp:cNvPr id="0" name=""/>
        <dsp:cNvSpPr/>
      </dsp:nvSpPr>
      <dsp:spPr>
        <a:xfrm rot="16200000">
          <a:off x="1176722" y="-1176722"/>
          <a:ext cx="2218556" cy="4572000"/>
        </a:xfrm>
        <a:prstGeom prst="round1Rect">
          <a:avLst/>
        </a:prstGeom>
        <a:gradFill rotWithShape="1">
          <a:gsLst>
            <a:gs pos="0">
              <a:schemeClr val="dk1">
                <a:tint val="74000"/>
              </a:schemeClr>
            </a:gs>
            <a:gs pos="49000">
              <a:schemeClr val="dk1">
                <a:tint val="96000"/>
                <a:shade val="84000"/>
                <a:satMod val="110000"/>
              </a:schemeClr>
            </a:gs>
            <a:gs pos="49100">
              <a:schemeClr val="dk1">
                <a:shade val="55000"/>
                <a:satMod val="150000"/>
              </a:schemeClr>
            </a:gs>
            <a:gs pos="92000">
              <a:schemeClr val="dk1">
                <a:tint val="98000"/>
                <a:shade val="90000"/>
                <a:satMod val="128000"/>
              </a:schemeClr>
            </a:gs>
            <a:gs pos="100000">
              <a:schemeClr val="dk1"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1"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owder">
          <a:bevelT w="50800" h="635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2"/>
              </a:solidFill>
            </a:rPr>
            <a:t>7</a:t>
          </a:r>
          <a:r>
            <a:rPr lang="en-US" sz="2300" b="1" kern="1200" dirty="0" smtClean="0">
              <a:solidFill>
                <a:schemeClr val="accent2"/>
              </a:solidFill>
            </a:rPr>
            <a:t>2</a:t>
          </a:r>
          <a:r>
            <a:rPr lang="ru-RU" sz="2300" b="1" kern="1200" dirty="0" smtClean="0">
              <a:solidFill>
                <a:schemeClr val="accent2"/>
              </a:solidFill>
            </a:rPr>
            <a:t> по шахматам</a:t>
          </a:r>
          <a:endParaRPr lang="ru-RU" sz="2300" kern="1200" dirty="0">
            <a:solidFill>
              <a:schemeClr val="accent2"/>
            </a:solidFill>
          </a:endParaRPr>
        </a:p>
      </dsp:txBody>
      <dsp:txXfrm rot="16200000">
        <a:off x="1454041" y="-1454041"/>
        <a:ext cx="1663917" cy="4572000"/>
      </dsp:txXfrm>
    </dsp:sp>
    <dsp:sp modelId="{98D1171F-4961-4A34-9ED0-34EE23BE4EBD}">
      <dsp:nvSpPr>
        <dsp:cNvPr id="0" name=""/>
        <dsp:cNvSpPr/>
      </dsp:nvSpPr>
      <dsp:spPr>
        <a:xfrm>
          <a:off x="4572000" y="17215"/>
          <a:ext cx="4572000" cy="2218556"/>
        </a:xfrm>
        <a:prstGeom prst="round1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2"/>
              </a:solidFill>
            </a:rPr>
            <a:t>20 по шашкам-64</a:t>
          </a:r>
          <a:endParaRPr lang="ru-RU" sz="2300" kern="1200" dirty="0">
            <a:solidFill>
              <a:schemeClr val="accent2"/>
            </a:solidFill>
          </a:endParaRPr>
        </a:p>
      </dsp:txBody>
      <dsp:txXfrm>
        <a:off x="4572000" y="17215"/>
        <a:ext cx="4572000" cy="1663917"/>
      </dsp:txXfrm>
    </dsp:sp>
    <dsp:sp modelId="{B33BDD83-EE9B-4D2C-A02B-B14177D45DE9}">
      <dsp:nvSpPr>
        <dsp:cNvPr id="0" name=""/>
        <dsp:cNvSpPr/>
      </dsp:nvSpPr>
      <dsp:spPr>
        <a:xfrm rot="10800000">
          <a:off x="0" y="2218556"/>
          <a:ext cx="4572000" cy="2218556"/>
        </a:xfrm>
        <a:prstGeom prst="round1Rect">
          <a:avLst/>
        </a:prstGeom>
        <a:gradFill rotWithShape="1">
          <a:gsLst>
            <a:gs pos="0">
              <a:schemeClr val="accent3">
                <a:tint val="15000"/>
                <a:satMod val="250000"/>
              </a:schemeClr>
            </a:gs>
            <a:gs pos="49000">
              <a:schemeClr val="accent3">
                <a:tint val="50000"/>
                <a:satMod val="200000"/>
              </a:schemeClr>
            </a:gs>
            <a:gs pos="49100">
              <a:schemeClr val="accent3">
                <a:tint val="64000"/>
                <a:satMod val="160000"/>
              </a:schemeClr>
            </a:gs>
            <a:gs pos="92000">
              <a:schemeClr val="accent3">
                <a:tint val="50000"/>
                <a:satMod val="200000"/>
              </a:schemeClr>
            </a:gs>
            <a:gs pos="100000">
              <a:schemeClr val="accent3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50800" dist="25000" dir="5400000" rotWithShape="0">
            <a:schemeClr val="accent3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2"/>
              </a:solidFill>
            </a:rPr>
            <a:t>14 по игре го</a:t>
          </a:r>
          <a:endParaRPr lang="ru-RU" sz="2300" kern="1200" dirty="0">
            <a:solidFill>
              <a:schemeClr val="accent2"/>
            </a:solidFill>
          </a:endParaRPr>
        </a:p>
      </dsp:txBody>
      <dsp:txXfrm rot="10800000">
        <a:off x="0" y="2773194"/>
        <a:ext cx="4572000" cy="1663917"/>
      </dsp:txXfrm>
    </dsp:sp>
    <dsp:sp modelId="{F74F87DC-C068-4E08-BC93-7753A1A8CA6E}">
      <dsp:nvSpPr>
        <dsp:cNvPr id="0" name=""/>
        <dsp:cNvSpPr/>
      </dsp:nvSpPr>
      <dsp:spPr>
        <a:xfrm rot="5400000">
          <a:off x="5748722" y="1041834"/>
          <a:ext cx="2218556" cy="4572000"/>
        </a:xfrm>
        <a:prstGeom prst="round1Rect">
          <a:avLst/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accent2"/>
              </a:solidFill>
            </a:rPr>
            <a:t>5 по шашкам-100</a:t>
          </a:r>
          <a:endParaRPr lang="ru-RU" sz="2300" kern="1200" dirty="0">
            <a:solidFill>
              <a:schemeClr val="accent2"/>
            </a:solidFill>
          </a:endParaRPr>
        </a:p>
      </dsp:txBody>
      <dsp:txXfrm rot="5400000">
        <a:off x="6026041" y="1319153"/>
        <a:ext cx="1663917" cy="4572000"/>
      </dsp:txXfrm>
    </dsp:sp>
    <dsp:sp modelId="{3DAC5A3E-7825-4147-9716-9EE96B16A6C0}">
      <dsp:nvSpPr>
        <dsp:cNvPr id="0" name=""/>
        <dsp:cNvSpPr/>
      </dsp:nvSpPr>
      <dsp:spPr>
        <a:xfrm>
          <a:off x="2267739" y="1152129"/>
          <a:ext cx="4608521" cy="2132853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tint val="60000"/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1">
              <a:tint val="6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Всего воспитанники ЦСДЮШШОР им. </a:t>
          </a:r>
          <a:r>
            <a:rPr lang="ru-RU" sz="2300" kern="1200" dirty="0" err="1" smtClean="0"/>
            <a:t>Р.Г.Нежметдинова</a:t>
          </a:r>
          <a:r>
            <a:rPr lang="ru-RU" sz="2300" b="1" kern="1200" dirty="0" smtClean="0"/>
            <a:t> приняли участие в 112 спортивных соревнованиях, в том числе:</a:t>
          </a:r>
          <a:endParaRPr lang="ru-RU" sz="2300" kern="1200" dirty="0"/>
        </a:p>
      </dsp:txBody>
      <dsp:txXfrm>
        <a:off x="2267739" y="1152129"/>
        <a:ext cx="4608521" cy="213285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98D0A7-34AC-43E7-997D-314046C7C94F}">
      <dsp:nvSpPr>
        <dsp:cNvPr id="0" name=""/>
        <dsp:cNvSpPr/>
      </dsp:nvSpPr>
      <dsp:spPr>
        <a:xfrm>
          <a:off x="5420236" y="1731792"/>
          <a:ext cx="1650567" cy="587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199"/>
              </a:lnTo>
              <a:lnTo>
                <a:pt x="1650567" y="400199"/>
              </a:lnTo>
              <a:lnTo>
                <a:pt x="1650567" y="587258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E4494-B138-4C28-B3FE-164C11282E78}">
      <dsp:nvSpPr>
        <dsp:cNvPr id="0" name=""/>
        <dsp:cNvSpPr/>
      </dsp:nvSpPr>
      <dsp:spPr>
        <a:xfrm>
          <a:off x="3400806" y="4083151"/>
          <a:ext cx="1451633" cy="587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199"/>
              </a:lnTo>
              <a:lnTo>
                <a:pt x="1451633" y="400199"/>
              </a:lnTo>
              <a:lnTo>
                <a:pt x="1451633" y="587258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2266E-1585-44E2-B705-336FB3211BAF}">
      <dsp:nvSpPr>
        <dsp:cNvPr id="0" name=""/>
        <dsp:cNvSpPr/>
      </dsp:nvSpPr>
      <dsp:spPr>
        <a:xfrm>
          <a:off x="1281041" y="4083151"/>
          <a:ext cx="2119765" cy="587258"/>
        </a:xfrm>
        <a:custGeom>
          <a:avLst/>
          <a:gdLst/>
          <a:ahLst/>
          <a:cxnLst/>
          <a:rect l="0" t="0" r="0" b="0"/>
          <a:pathLst>
            <a:path>
              <a:moveTo>
                <a:pt x="2119765" y="0"/>
              </a:moveTo>
              <a:lnTo>
                <a:pt x="2119765" y="400199"/>
              </a:lnTo>
              <a:lnTo>
                <a:pt x="0" y="400199"/>
              </a:lnTo>
              <a:lnTo>
                <a:pt x="0" y="587258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15B98-D445-436A-A15F-D023B8DA08DA}">
      <dsp:nvSpPr>
        <dsp:cNvPr id="0" name=""/>
        <dsp:cNvSpPr/>
      </dsp:nvSpPr>
      <dsp:spPr>
        <a:xfrm>
          <a:off x="3400806" y="1731792"/>
          <a:ext cx="2019429" cy="587258"/>
        </a:xfrm>
        <a:custGeom>
          <a:avLst/>
          <a:gdLst/>
          <a:ahLst/>
          <a:cxnLst/>
          <a:rect l="0" t="0" r="0" b="0"/>
          <a:pathLst>
            <a:path>
              <a:moveTo>
                <a:pt x="2019429" y="0"/>
              </a:moveTo>
              <a:lnTo>
                <a:pt x="2019429" y="400199"/>
              </a:lnTo>
              <a:lnTo>
                <a:pt x="0" y="400199"/>
              </a:lnTo>
              <a:lnTo>
                <a:pt x="0" y="587258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93F86-E3BE-4885-9703-7ABC594DBC77}">
      <dsp:nvSpPr>
        <dsp:cNvPr id="0" name=""/>
        <dsp:cNvSpPr/>
      </dsp:nvSpPr>
      <dsp:spPr>
        <a:xfrm>
          <a:off x="2089826" y="1170"/>
          <a:ext cx="6660819" cy="1730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7D399-506E-421F-9DF9-DC5BCF07DCE6}">
      <dsp:nvSpPr>
        <dsp:cNvPr id="0" name=""/>
        <dsp:cNvSpPr/>
      </dsp:nvSpPr>
      <dsp:spPr>
        <a:xfrm>
          <a:off x="2314184" y="214310"/>
          <a:ext cx="6660819" cy="17306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2.2. Тренерско-преподавательский состав</a:t>
          </a:r>
          <a:r>
            <a:rPr lang="ru-RU" sz="2000" b="1" i="1" kern="1200" dirty="0" smtClean="0"/>
            <a:t>.</a:t>
          </a:r>
          <a:endParaRPr lang="ru-RU" sz="2000" kern="1200" dirty="0"/>
        </a:p>
      </dsp:txBody>
      <dsp:txXfrm>
        <a:off x="2314184" y="214310"/>
        <a:ext cx="6660819" cy="1730622"/>
      </dsp:txXfrm>
    </dsp:sp>
    <dsp:sp modelId="{3A3A4EB1-63A2-4200-9406-AD98BACEBEC3}">
      <dsp:nvSpPr>
        <dsp:cNvPr id="0" name=""/>
        <dsp:cNvSpPr/>
      </dsp:nvSpPr>
      <dsp:spPr>
        <a:xfrm>
          <a:off x="1974597" y="2319050"/>
          <a:ext cx="2852418" cy="17641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9A8C0-9C03-4DDC-A29B-85A84A2697CE}">
      <dsp:nvSpPr>
        <dsp:cNvPr id="0" name=""/>
        <dsp:cNvSpPr/>
      </dsp:nvSpPr>
      <dsp:spPr>
        <a:xfrm>
          <a:off x="2198955" y="2532190"/>
          <a:ext cx="2852418" cy="17641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Учебно-тренировочный процесс в 2016  году вели 38 тренеров-преподавателей</a:t>
          </a:r>
          <a:endParaRPr lang="ru-RU" sz="2000" kern="1200" dirty="0"/>
        </a:p>
      </dsp:txBody>
      <dsp:txXfrm>
        <a:off x="2198955" y="2532190"/>
        <a:ext cx="2852418" cy="1764100"/>
      </dsp:txXfrm>
    </dsp:sp>
    <dsp:sp modelId="{E4DA0497-9C84-407E-901B-CB5BE505B6FD}">
      <dsp:nvSpPr>
        <dsp:cNvPr id="0" name=""/>
        <dsp:cNvSpPr/>
      </dsp:nvSpPr>
      <dsp:spPr>
        <a:xfrm>
          <a:off x="53766" y="4670409"/>
          <a:ext cx="2454550" cy="19732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0F4B2-2691-4EA4-B509-F10358502E65}">
      <dsp:nvSpPr>
        <dsp:cNvPr id="0" name=""/>
        <dsp:cNvSpPr/>
      </dsp:nvSpPr>
      <dsp:spPr>
        <a:xfrm>
          <a:off x="278124" y="4883549"/>
          <a:ext cx="2454550" cy="19732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 шахматам – 25 тренеров-преподавателей (из них 3 старших тренера-преподавателя)</a:t>
          </a:r>
          <a:endParaRPr lang="ru-RU" sz="2000" kern="1200" dirty="0"/>
        </a:p>
      </dsp:txBody>
      <dsp:txXfrm>
        <a:off x="278124" y="4883549"/>
        <a:ext cx="2454550" cy="1973280"/>
      </dsp:txXfrm>
    </dsp:sp>
    <dsp:sp modelId="{B555B8F5-3795-471B-AD5D-E09C4F89186F}">
      <dsp:nvSpPr>
        <dsp:cNvPr id="0" name=""/>
        <dsp:cNvSpPr/>
      </dsp:nvSpPr>
      <dsp:spPr>
        <a:xfrm>
          <a:off x="2957033" y="4670409"/>
          <a:ext cx="3790813" cy="1532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07DE2-6843-4492-BB85-2C77C2D34446}">
      <dsp:nvSpPr>
        <dsp:cNvPr id="0" name=""/>
        <dsp:cNvSpPr/>
      </dsp:nvSpPr>
      <dsp:spPr>
        <a:xfrm>
          <a:off x="3181391" y="4883549"/>
          <a:ext cx="3790813" cy="153246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5000"/>
                <a:satMod val="250000"/>
              </a:schemeClr>
            </a:gs>
            <a:gs pos="49000">
              <a:schemeClr val="accent6">
                <a:tint val="50000"/>
                <a:satMod val="200000"/>
              </a:schemeClr>
            </a:gs>
            <a:gs pos="49100">
              <a:schemeClr val="accent6">
                <a:tint val="64000"/>
                <a:satMod val="160000"/>
              </a:schemeClr>
            </a:gs>
            <a:gs pos="92000">
              <a:schemeClr val="accent6">
                <a:tint val="50000"/>
                <a:satMod val="200000"/>
              </a:schemeClr>
            </a:gs>
            <a:gs pos="100000">
              <a:schemeClr val="accent6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6"/>
          </a:solidFill>
          <a:prstDash val="solid"/>
        </a:ln>
        <a:effectLst>
          <a:outerShdw blurRad="50800" dist="25000" dir="5400000" rotWithShape="0">
            <a:schemeClr val="accent6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 шашкам    –  9 тренеров-преподавателей (2 старших  тренера-преподавателя)</a:t>
          </a:r>
          <a:endParaRPr lang="ru-RU" sz="2000" kern="1200" dirty="0"/>
        </a:p>
      </dsp:txBody>
      <dsp:txXfrm>
        <a:off x="3181391" y="4883549"/>
        <a:ext cx="3790813" cy="1532469"/>
      </dsp:txXfrm>
    </dsp:sp>
    <dsp:sp modelId="{DDD5F070-0075-485D-8B56-4409A0CB3749}">
      <dsp:nvSpPr>
        <dsp:cNvPr id="0" name=""/>
        <dsp:cNvSpPr/>
      </dsp:nvSpPr>
      <dsp:spPr>
        <a:xfrm>
          <a:off x="5275732" y="2319050"/>
          <a:ext cx="3590142" cy="1870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4E580-36E3-4BF0-BCFA-E384F2FCD81E}">
      <dsp:nvSpPr>
        <dsp:cNvPr id="0" name=""/>
        <dsp:cNvSpPr/>
      </dsp:nvSpPr>
      <dsp:spPr>
        <a:xfrm>
          <a:off x="5500091" y="2532190"/>
          <a:ext cx="3590142" cy="1870203"/>
        </a:xfrm>
        <a:prstGeom prst="roundRect">
          <a:avLst>
            <a:gd name="adj" fmla="val 10000"/>
          </a:avLst>
        </a:prstGeom>
        <a:solidFill>
          <a:schemeClr val="accent3"/>
        </a:solidFill>
        <a:ln w="400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 игре го         – 4 тренера-преподавателя (1 старший  тренер-</a:t>
          </a:r>
          <a:endParaRPr lang="ru-RU" sz="2000" kern="1200" dirty="0"/>
        </a:p>
      </dsp:txBody>
      <dsp:txXfrm>
        <a:off x="5500091" y="2532190"/>
        <a:ext cx="3590142" cy="187020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59C029-6708-45A5-BD96-486C76BA2075}">
      <dsp:nvSpPr>
        <dsp:cNvPr id="0" name=""/>
        <dsp:cNvSpPr/>
      </dsp:nvSpPr>
      <dsp:spPr>
        <a:xfrm>
          <a:off x="1127950" y="-278743"/>
          <a:ext cx="6969893" cy="6969893"/>
        </a:xfrm>
        <a:prstGeom prst="circularArrow">
          <a:avLst>
            <a:gd name="adj1" fmla="val 5544"/>
            <a:gd name="adj2" fmla="val 330680"/>
            <a:gd name="adj3" fmla="val 13753646"/>
            <a:gd name="adj4" fmla="val 1739953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E4A18-FA47-4F9C-8C88-7B4C236822E1}">
      <dsp:nvSpPr>
        <dsp:cNvPr id="0" name=""/>
        <dsp:cNvSpPr/>
      </dsp:nvSpPr>
      <dsp:spPr>
        <a:xfrm>
          <a:off x="2965370" y="-233035"/>
          <a:ext cx="3295054" cy="1647527"/>
        </a:xfrm>
        <a:prstGeom prst="round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Среди тренеров </a:t>
          </a:r>
          <a:endParaRPr lang="ru-RU" sz="3200" b="1" kern="1200" dirty="0"/>
        </a:p>
      </dsp:txBody>
      <dsp:txXfrm>
        <a:off x="2965370" y="-233035"/>
        <a:ext cx="3295054" cy="1647527"/>
      </dsp:txXfrm>
    </dsp:sp>
    <dsp:sp modelId="{5CB49B9E-0CD1-41B1-A99C-501E86739AB3}">
      <dsp:nvSpPr>
        <dsp:cNvPr id="0" name=""/>
        <dsp:cNvSpPr/>
      </dsp:nvSpPr>
      <dsp:spPr>
        <a:xfrm>
          <a:off x="5800794" y="1303454"/>
          <a:ext cx="3295054" cy="26820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 гроссмейстера России (</a:t>
          </a:r>
          <a:r>
            <a:rPr lang="ru-RU" sz="2400" kern="1200" dirty="0" err="1" smtClean="0"/>
            <a:t>Цинман</a:t>
          </a:r>
          <a:r>
            <a:rPr lang="ru-RU" sz="2400" kern="1200" dirty="0" smtClean="0"/>
            <a:t> Д.Л., Кульков А.А.)</a:t>
          </a:r>
          <a:endParaRPr lang="ru-RU" sz="2400" kern="1200" dirty="0"/>
        </a:p>
      </dsp:txBody>
      <dsp:txXfrm>
        <a:off x="5800794" y="1303454"/>
        <a:ext cx="3295054" cy="2682075"/>
      </dsp:txXfrm>
    </dsp:sp>
    <dsp:sp modelId="{FFE6E835-4767-4861-BE6B-8678E17B61F0}">
      <dsp:nvSpPr>
        <dsp:cNvPr id="0" name=""/>
        <dsp:cNvSpPr/>
      </dsp:nvSpPr>
      <dsp:spPr>
        <a:xfrm>
          <a:off x="4011180" y="4777618"/>
          <a:ext cx="4714827" cy="23798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 международных гроссмейстера (Ибрагимов И.Р., </a:t>
          </a:r>
          <a:r>
            <a:rPr lang="ru-RU" sz="2000" kern="1200" dirty="0" err="1" smtClean="0"/>
            <a:t>Яндемиров</a:t>
          </a:r>
          <a:r>
            <a:rPr lang="ru-RU" sz="2000" kern="1200" dirty="0" smtClean="0"/>
            <a:t> В.П.)</a:t>
          </a:r>
          <a:endParaRPr lang="ru-RU" sz="2000" kern="1200" dirty="0"/>
        </a:p>
      </dsp:txBody>
      <dsp:txXfrm>
        <a:off x="4011180" y="4777618"/>
        <a:ext cx="4714827" cy="2379869"/>
      </dsp:txXfrm>
    </dsp:sp>
    <dsp:sp modelId="{04210802-1A18-4D7B-87A1-065E794BEFE4}">
      <dsp:nvSpPr>
        <dsp:cNvPr id="0" name=""/>
        <dsp:cNvSpPr/>
      </dsp:nvSpPr>
      <dsp:spPr>
        <a:xfrm>
          <a:off x="229076" y="4240626"/>
          <a:ext cx="3706672" cy="25897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 мастера спорта России (Кузнецов С.В., </a:t>
          </a:r>
          <a:r>
            <a:rPr lang="ru-RU" sz="2000" kern="1200" dirty="0" err="1" smtClean="0"/>
            <a:t>Шайдуллов</a:t>
          </a:r>
          <a:r>
            <a:rPr lang="ru-RU" sz="2000" kern="1200" dirty="0" smtClean="0"/>
            <a:t> Ф.Х., </a:t>
          </a:r>
          <a:r>
            <a:rPr lang="ru-RU" sz="2000" kern="1200" dirty="0" err="1" smtClean="0"/>
            <a:t>Шикшин</a:t>
          </a:r>
          <a:r>
            <a:rPr lang="ru-RU" sz="2000" kern="1200" dirty="0" smtClean="0"/>
            <a:t> В.Д.)</a:t>
          </a:r>
          <a:endParaRPr lang="ru-RU" sz="2000" kern="1200" dirty="0"/>
        </a:p>
      </dsp:txBody>
      <dsp:txXfrm>
        <a:off x="229076" y="4240626"/>
        <a:ext cx="3706672" cy="2589764"/>
      </dsp:txXfrm>
    </dsp:sp>
    <dsp:sp modelId="{1398DE7C-FC65-4492-AAFE-E2B313D1A0E9}">
      <dsp:nvSpPr>
        <dsp:cNvPr id="0" name=""/>
        <dsp:cNvSpPr/>
      </dsp:nvSpPr>
      <dsp:spPr>
        <a:xfrm>
          <a:off x="48150" y="1283923"/>
          <a:ext cx="3493285" cy="27211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5 мастеров ФИДЕ (</a:t>
          </a:r>
          <a:r>
            <a:rPr lang="ru-RU" sz="2000" kern="1200" dirty="0" err="1" smtClean="0"/>
            <a:t>Газизов</a:t>
          </a:r>
          <a:r>
            <a:rPr lang="ru-RU" sz="2000" kern="1200" dirty="0" smtClean="0"/>
            <a:t> Р.Х., Муравьев К.И., </a:t>
          </a:r>
          <a:r>
            <a:rPr lang="ru-RU" sz="2000" kern="1200" dirty="0" err="1" smtClean="0"/>
            <a:t>Сабаев</a:t>
          </a:r>
          <a:r>
            <a:rPr lang="ru-RU" sz="2000" kern="1200" dirty="0" smtClean="0"/>
            <a:t> Е.И., </a:t>
          </a:r>
          <a:r>
            <a:rPr lang="ru-RU" sz="2000" kern="1200" dirty="0" err="1" smtClean="0"/>
            <a:t>Галмев</a:t>
          </a:r>
          <a:r>
            <a:rPr lang="ru-RU" sz="2000" kern="1200" dirty="0" smtClean="0"/>
            <a:t> А.А., </a:t>
          </a:r>
          <a:r>
            <a:rPr lang="ru-RU" sz="2000" kern="1200" dirty="0" err="1" smtClean="0"/>
            <a:t>Оспенников</a:t>
          </a:r>
          <a:r>
            <a:rPr lang="ru-RU" sz="2000" kern="1200" dirty="0" smtClean="0"/>
            <a:t> Д.,В.) </a:t>
          </a:r>
          <a:endParaRPr lang="ru-RU" sz="2000" kern="1200" dirty="0"/>
        </a:p>
      </dsp:txBody>
      <dsp:txXfrm>
        <a:off x="48150" y="1283923"/>
        <a:ext cx="3493285" cy="272113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86E9B8-AC65-4A00-AE4D-C60C5DEBF4B9}">
      <dsp:nvSpPr>
        <dsp:cNvPr id="0" name=""/>
        <dsp:cNvSpPr/>
      </dsp:nvSpPr>
      <dsp:spPr>
        <a:xfrm rot="16200000">
          <a:off x="-1335327" y="1336399"/>
          <a:ext cx="5461000" cy="278820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В 2016  году 11 тренеров-преподавателей завершили полный курс профессиональной переподготовки в ПГАФКСиТ по специальности «Физическая культура»</a:t>
          </a:r>
          <a:endParaRPr lang="ru-RU" sz="2200" kern="1200"/>
        </a:p>
      </dsp:txBody>
      <dsp:txXfrm rot="16200000">
        <a:off x="-1335327" y="1336399"/>
        <a:ext cx="5461000" cy="2788200"/>
      </dsp:txXfrm>
    </dsp:sp>
    <dsp:sp modelId="{5BEEAFB8-BCCA-4852-906E-764FFD7DC426}">
      <dsp:nvSpPr>
        <dsp:cNvPr id="0" name=""/>
        <dsp:cNvSpPr/>
      </dsp:nvSpPr>
      <dsp:spPr>
        <a:xfrm rot="16200000">
          <a:off x="1661987" y="1336399"/>
          <a:ext cx="5461000" cy="278820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Высшая – 4 чел.: Кузнецову С.В., Чибиковой И.Н. (шахматы), Цинману Д.Л., Максимовой М.М. (шашки)</a:t>
          </a:r>
          <a:endParaRPr lang="ru-RU" sz="2200" kern="1200"/>
        </a:p>
      </dsp:txBody>
      <dsp:txXfrm rot="16200000">
        <a:off x="1661987" y="1336399"/>
        <a:ext cx="5461000" cy="2788200"/>
      </dsp:txXfrm>
    </dsp:sp>
    <dsp:sp modelId="{7153F239-F71E-495E-A89D-CCF07CAF91BB}">
      <dsp:nvSpPr>
        <dsp:cNvPr id="0" name=""/>
        <dsp:cNvSpPr/>
      </dsp:nvSpPr>
      <dsp:spPr>
        <a:xfrm rot="16200000">
          <a:off x="4659303" y="1336399"/>
          <a:ext cx="5461000" cy="2788200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41325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Первая – 1 чел.:  Бакунину Д.Ф., </a:t>
          </a:r>
          <a:r>
            <a:rPr lang="ru-RU" sz="2200" kern="1200" dirty="0" err="1" smtClean="0"/>
            <a:t>Яндемирову</a:t>
          </a:r>
          <a:r>
            <a:rPr lang="ru-RU" sz="2200" kern="1200" dirty="0" smtClean="0"/>
            <a:t> В.П. (шахматы)</a:t>
          </a:r>
          <a:endParaRPr lang="ru-RU" sz="2200" kern="1200" dirty="0"/>
        </a:p>
      </dsp:txBody>
      <dsp:txXfrm rot="16200000">
        <a:off x="4659303" y="1336399"/>
        <a:ext cx="5461000" cy="278820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F573FD-D2D6-457C-9A70-AC67B5E866B4}">
      <dsp:nvSpPr>
        <dsp:cNvPr id="0" name=""/>
        <dsp:cNvSpPr/>
      </dsp:nvSpPr>
      <dsp:spPr>
        <a:xfrm>
          <a:off x="0" y="216690"/>
          <a:ext cx="8892480" cy="30207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В течение  2016  года учебно-тренировочная работа велась полностью в соответствии с расписанием, утвержденным директором спортивной школы. </a:t>
          </a:r>
          <a:endParaRPr lang="ru-RU" sz="2700" kern="1200"/>
        </a:p>
      </dsp:txBody>
      <dsp:txXfrm>
        <a:off x="0" y="216690"/>
        <a:ext cx="8892480" cy="3020793"/>
      </dsp:txXfrm>
    </dsp:sp>
    <dsp:sp modelId="{8B940DCF-0394-41C2-86C3-C13517BBF6DF}">
      <dsp:nvSpPr>
        <dsp:cNvPr id="0" name=""/>
        <dsp:cNvSpPr/>
      </dsp:nvSpPr>
      <dsp:spPr>
        <a:xfrm>
          <a:off x="0" y="3315244"/>
          <a:ext cx="8892480" cy="30207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Учащиеся школы приняли участие во всех спортивно - массовых мероприятиях, которые были запланированы календарными планами: ЦСДЮШШОР, МДМС РТ, Комитетом по физической культуре, спорту и туризму МДМС РТ в г. Казани, а также Российской и Международной федерациями (шахмат, шашек, игры го). </a:t>
          </a:r>
          <a:endParaRPr lang="ru-RU" sz="2700" kern="1200"/>
        </a:p>
      </dsp:txBody>
      <dsp:txXfrm>
        <a:off x="0" y="3315244"/>
        <a:ext cx="8892480" cy="3020793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A8E71F-5A09-40F5-A429-A07F5752349F}">
      <dsp:nvSpPr>
        <dsp:cNvPr id="0" name=""/>
        <dsp:cNvSpPr/>
      </dsp:nvSpPr>
      <dsp:spPr>
        <a:xfrm>
          <a:off x="0" y="1600200"/>
          <a:ext cx="9144000" cy="3657600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CAA7C8-A159-42E2-920E-4F91B5573785}">
      <dsp:nvSpPr>
        <dsp:cNvPr id="0" name=""/>
        <dsp:cNvSpPr/>
      </dsp:nvSpPr>
      <dsp:spPr>
        <a:xfrm>
          <a:off x="1097280" y="2240280"/>
          <a:ext cx="3017519" cy="1792224"/>
        </a:xfrm>
        <a:prstGeom prst="rect">
          <a:avLst/>
        </a:prstGeom>
        <a:noFill/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3124" rIns="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Булатова </a:t>
          </a:r>
          <a:r>
            <a:rPr lang="ru-RU" sz="2900" kern="1200" dirty="0" err="1" smtClean="0"/>
            <a:t>Камалия</a:t>
          </a:r>
          <a:r>
            <a:rPr lang="ru-RU" sz="2900" kern="1200" dirty="0" smtClean="0"/>
            <a:t>, 2003 г.р. (тр. </a:t>
          </a:r>
          <a:r>
            <a:rPr lang="ru-RU" sz="2900" kern="1200" dirty="0" err="1" smtClean="0"/>
            <a:t>Чибикова</a:t>
          </a:r>
          <a:r>
            <a:rPr lang="ru-RU" sz="2900" kern="1200" dirty="0" smtClean="0"/>
            <a:t> И.Н.)</a:t>
          </a:r>
          <a:endParaRPr lang="ru-RU" sz="2900" kern="1200" dirty="0"/>
        </a:p>
      </dsp:txBody>
      <dsp:txXfrm>
        <a:off x="1097280" y="2240280"/>
        <a:ext cx="3017519" cy="1792224"/>
      </dsp:txXfrm>
    </dsp:sp>
    <dsp:sp modelId="{8424D191-FABA-4552-8419-95B868570D0F}">
      <dsp:nvSpPr>
        <dsp:cNvPr id="0" name=""/>
        <dsp:cNvSpPr/>
      </dsp:nvSpPr>
      <dsp:spPr>
        <a:xfrm>
          <a:off x="4572000" y="2825496"/>
          <a:ext cx="3566160" cy="1792224"/>
        </a:xfrm>
        <a:prstGeom prst="rect">
          <a:avLst/>
        </a:prstGeom>
        <a:noFill/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3124" rIns="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 место на первенстве России среди девушек до 15 лет (классика)</a:t>
          </a:r>
          <a:endParaRPr lang="ru-RU" sz="2900" kern="1200" dirty="0"/>
        </a:p>
      </dsp:txBody>
      <dsp:txXfrm>
        <a:off x="4572000" y="2825496"/>
        <a:ext cx="3566160" cy="1792224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F15A0D-836F-4D1C-ADD7-4208A0D7420B}">
      <dsp:nvSpPr>
        <dsp:cNvPr id="0" name=""/>
        <dsp:cNvSpPr/>
      </dsp:nvSpPr>
      <dsp:spPr>
        <a:xfrm>
          <a:off x="1037183" y="4191"/>
          <a:ext cx="3366492" cy="2019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smtClean="0"/>
            <a:t>Якимова Мария, 2005 г.р. (тр.Газизов Р.Х.)</a:t>
          </a:r>
          <a:endParaRPr lang="ru-RU" sz="2800" b="1" u="sng" kern="1200" dirty="0"/>
        </a:p>
      </dsp:txBody>
      <dsp:txXfrm>
        <a:off x="1037183" y="4191"/>
        <a:ext cx="3366492" cy="2019895"/>
      </dsp:txXfrm>
    </dsp:sp>
    <dsp:sp modelId="{4D7614EC-D044-4888-B4B6-4F6D7D97F2A2}">
      <dsp:nvSpPr>
        <dsp:cNvPr id="0" name=""/>
        <dsp:cNvSpPr/>
      </dsp:nvSpPr>
      <dsp:spPr>
        <a:xfrm>
          <a:off x="4740324" y="4191"/>
          <a:ext cx="3366492" cy="2019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- 3 место на первенстве России среди девушек до 13 лет</a:t>
          </a:r>
          <a:endParaRPr lang="ru-RU" sz="2800" kern="1200"/>
        </a:p>
      </dsp:txBody>
      <dsp:txXfrm>
        <a:off x="4740324" y="4191"/>
        <a:ext cx="3366492" cy="2019895"/>
      </dsp:txXfrm>
    </dsp:sp>
    <dsp:sp modelId="{D2DDE248-63C0-49BD-8D87-D7687D8D4813}">
      <dsp:nvSpPr>
        <dsp:cNvPr id="0" name=""/>
        <dsp:cNvSpPr/>
      </dsp:nvSpPr>
      <dsp:spPr>
        <a:xfrm>
          <a:off x="1037183" y="2360736"/>
          <a:ext cx="3366492" cy="2019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- 2 место на первенстве ПФО среди девушек до 13 лет (блиц)</a:t>
          </a:r>
          <a:endParaRPr lang="ru-RU" sz="2800" kern="1200" dirty="0"/>
        </a:p>
      </dsp:txBody>
      <dsp:txXfrm>
        <a:off x="1037183" y="2360736"/>
        <a:ext cx="3366492" cy="2019895"/>
      </dsp:txXfrm>
    </dsp:sp>
    <dsp:sp modelId="{5D5B415A-E43F-422F-BAA0-E79E0DD81D68}">
      <dsp:nvSpPr>
        <dsp:cNvPr id="0" name=""/>
        <dsp:cNvSpPr/>
      </dsp:nvSpPr>
      <dsp:spPr>
        <a:xfrm>
          <a:off x="4740324" y="2360736"/>
          <a:ext cx="3366492" cy="2019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- 3 место на первенстве ПФО среди девушек до 13 лет (классика)</a:t>
          </a:r>
          <a:endParaRPr lang="ru-RU" sz="2800" kern="1200" dirty="0"/>
        </a:p>
      </dsp:txBody>
      <dsp:txXfrm>
        <a:off x="4740324" y="2360736"/>
        <a:ext cx="3366492" cy="2019895"/>
      </dsp:txXfrm>
    </dsp:sp>
    <dsp:sp modelId="{C4EA630D-95E4-4949-AF8D-7344022CB709}">
      <dsp:nvSpPr>
        <dsp:cNvPr id="0" name=""/>
        <dsp:cNvSpPr/>
      </dsp:nvSpPr>
      <dsp:spPr>
        <a:xfrm>
          <a:off x="2888753" y="4717280"/>
          <a:ext cx="3366492" cy="2019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- 3 место на первенстве ПФО среди девушек до 13 лет (рапид)</a:t>
          </a:r>
          <a:endParaRPr lang="ru-RU" sz="2800" kern="1200" dirty="0"/>
        </a:p>
      </dsp:txBody>
      <dsp:txXfrm>
        <a:off x="2888753" y="4717280"/>
        <a:ext cx="3366492" cy="2019895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96A920-A1D0-4E70-9D30-E6D89BB79B04}">
      <dsp:nvSpPr>
        <dsp:cNvPr id="0" name=""/>
        <dsp:cNvSpPr/>
      </dsp:nvSpPr>
      <dsp:spPr>
        <a:xfrm>
          <a:off x="395525" y="0"/>
          <a:ext cx="8146084" cy="1591270"/>
        </a:xfrm>
        <a:prstGeom prst="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Козина Анастасия, 2001 г.р. (</a:t>
          </a:r>
          <a:r>
            <a:rPr lang="ru-RU" sz="1900" kern="1200" dirty="0" err="1" smtClean="0"/>
            <a:t>тр.Яндемиров</a:t>
          </a:r>
          <a:r>
            <a:rPr lang="ru-RU" sz="1900" kern="1200" dirty="0" smtClean="0"/>
            <a:t> В.П., Муравьев К.И.)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- 1 место на первенстве ПФО среди девушек до 17 лет (классика)</a:t>
          </a:r>
          <a:endParaRPr lang="ru-RU" sz="1900" kern="1200" dirty="0"/>
        </a:p>
      </dsp:txBody>
      <dsp:txXfrm>
        <a:off x="395525" y="0"/>
        <a:ext cx="8146084" cy="1591270"/>
      </dsp:txXfrm>
    </dsp:sp>
    <dsp:sp modelId="{D2650B4A-90F1-4B79-98BC-8C86822DC700}">
      <dsp:nvSpPr>
        <dsp:cNvPr id="0" name=""/>
        <dsp:cNvSpPr/>
      </dsp:nvSpPr>
      <dsp:spPr>
        <a:xfrm>
          <a:off x="618223" y="1697697"/>
          <a:ext cx="7770491" cy="1591270"/>
        </a:xfrm>
        <a:prstGeom prst="rect">
          <a:avLst/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Хайбуллина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Раушана</a:t>
          </a:r>
          <a:r>
            <a:rPr lang="ru-RU" sz="1900" kern="1200" dirty="0" smtClean="0"/>
            <a:t>, 2005 г.р. (тр. </a:t>
          </a:r>
          <a:r>
            <a:rPr lang="ru-RU" sz="1900" kern="1200" dirty="0" err="1" smtClean="0"/>
            <a:t>Газизов</a:t>
          </a:r>
          <a:r>
            <a:rPr lang="ru-RU" sz="1900" kern="1200" dirty="0" smtClean="0"/>
            <a:t> Р.Х.)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- 1 место на первенстве ПФО среди девушек до 13 лет (рапид)</a:t>
          </a:r>
          <a:endParaRPr lang="ru-RU" sz="1900" kern="1200" dirty="0"/>
        </a:p>
      </dsp:txBody>
      <dsp:txXfrm>
        <a:off x="618223" y="1697697"/>
        <a:ext cx="7770491" cy="1591270"/>
      </dsp:txXfrm>
    </dsp:sp>
    <dsp:sp modelId="{8972CF98-FA6A-4FF4-8AAD-785560B71105}">
      <dsp:nvSpPr>
        <dsp:cNvPr id="0" name=""/>
        <dsp:cNvSpPr/>
      </dsp:nvSpPr>
      <dsp:spPr>
        <a:xfrm>
          <a:off x="286523" y="3719918"/>
          <a:ext cx="2652117" cy="3131126"/>
        </a:xfrm>
        <a:prstGeom prst="rect">
          <a:avLst/>
        </a:prstGeom>
        <a:solidFill>
          <a:srgbClr val="00B050"/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Нагаева </a:t>
          </a:r>
          <a:r>
            <a:rPr lang="ru-RU" sz="1900" kern="1200" dirty="0" err="1" smtClean="0"/>
            <a:t>Алия</a:t>
          </a:r>
          <a:r>
            <a:rPr lang="ru-RU" sz="1900" kern="1200" dirty="0" smtClean="0"/>
            <a:t>, 2008 г.р. (</a:t>
          </a:r>
          <a:r>
            <a:rPr lang="ru-RU" sz="1900" kern="1200" dirty="0" err="1" smtClean="0"/>
            <a:t>тр.Галиев</a:t>
          </a:r>
          <a:r>
            <a:rPr lang="ru-RU" sz="1900" kern="1200" dirty="0" smtClean="0"/>
            <a:t> А.А.)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- 1 место на первенстве ПФО среди девушек до 11 лет (рапид)</a:t>
          </a:r>
          <a:endParaRPr lang="ru-RU" sz="1900" kern="1200" dirty="0"/>
        </a:p>
      </dsp:txBody>
      <dsp:txXfrm>
        <a:off x="286523" y="3719918"/>
        <a:ext cx="2652117" cy="3131126"/>
      </dsp:txXfrm>
    </dsp:sp>
    <dsp:sp modelId="{91BAE31D-3149-442F-9188-E453772B2A9A}">
      <dsp:nvSpPr>
        <dsp:cNvPr id="0" name=""/>
        <dsp:cNvSpPr/>
      </dsp:nvSpPr>
      <dsp:spPr>
        <a:xfrm>
          <a:off x="3203852" y="3717030"/>
          <a:ext cx="2736295" cy="3136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Жафяров</a:t>
          </a:r>
          <a:r>
            <a:rPr lang="ru-RU" sz="1900" kern="1200" dirty="0" smtClean="0"/>
            <a:t> Адель, 2002 г.р. (</a:t>
          </a:r>
          <a:r>
            <a:rPr lang="ru-RU" sz="1900" kern="1200" dirty="0" err="1" smtClean="0"/>
            <a:t>тр.Чибикова</a:t>
          </a:r>
          <a:r>
            <a:rPr lang="ru-RU" sz="1900" kern="1200" dirty="0" smtClean="0"/>
            <a:t> И.Н.)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- 1 место на первенстве ПФО юношей до 17 лет (рапид)</a:t>
          </a:r>
          <a:endParaRPr lang="ru-RU" sz="1900" kern="1200" dirty="0"/>
        </a:p>
      </dsp:txBody>
      <dsp:txXfrm>
        <a:off x="3203852" y="3717030"/>
        <a:ext cx="2736295" cy="3136902"/>
      </dsp:txXfrm>
    </dsp:sp>
    <dsp:sp modelId="{D3427D20-5A3E-467D-985C-37B6FADF6123}">
      <dsp:nvSpPr>
        <dsp:cNvPr id="0" name=""/>
        <dsp:cNvSpPr/>
      </dsp:nvSpPr>
      <dsp:spPr>
        <a:xfrm>
          <a:off x="6205359" y="3713911"/>
          <a:ext cx="2652117" cy="3143140"/>
        </a:xfrm>
        <a:prstGeom prst="rect">
          <a:avLst/>
        </a:prstGeom>
        <a:solidFill>
          <a:schemeClr val="lt1"/>
        </a:solidFill>
        <a:ln w="400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Шафигуллина</a:t>
          </a:r>
          <a:r>
            <a:rPr lang="ru-RU" sz="1900" kern="1200" dirty="0" smtClean="0"/>
            <a:t> Зарина, 2001 г.р. (</a:t>
          </a:r>
          <a:r>
            <a:rPr lang="ru-RU" sz="1900" kern="1200" dirty="0" err="1" smtClean="0"/>
            <a:t>тр.Яндемиров</a:t>
          </a:r>
          <a:r>
            <a:rPr lang="ru-RU" sz="1900" kern="1200" dirty="0" smtClean="0"/>
            <a:t> В.П.)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- 1 место на первенстве ПФО среди девушек до 17 лет (рапид)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- 2 место на первенстве ПФО среди девушек до 17 лет (классика)</a:t>
          </a:r>
          <a:endParaRPr lang="ru-RU" sz="1900" kern="1200" dirty="0"/>
        </a:p>
      </dsp:txBody>
      <dsp:txXfrm>
        <a:off x="6205359" y="3713911"/>
        <a:ext cx="2652117" cy="3143140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9C79E6-D7B7-4167-90C7-22B98B86E3DB}">
      <dsp:nvSpPr>
        <dsp:cNvPr id="0" name=""/>
        <dsp:cNvSpPr/>
      </dsp:nvSpPr>
      <dsp:spPr>
        <a:xfrm>
          <a:off x="308664" y="0"/>
          <a:ext cx="2830368" cy="3046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Вафин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Тагир</a:t>
          </a:r>
          <a:r>
            <a:rPr lang="ru-RU" sz="1900" kern="1200" dirty="0" smtClean="0"/>
            <a:t>, 2008 г.р. (тр. </a:t>
          </a:r>
          <a:r>
            <a:rPr lang="ru-RU" sz="1900" kern="1200" dirty="0" err="1" smtClean="0"/>
            <a:t>Сабаев</a:t>
          </a:r>
          <a:r>
            <a:rPr lang="ru-RU" sz="1900" kern="1200" dirty="0" smtClean="0"/>
            <a:t> Е.И.)</a:t>
          </a:r>
          <a:endParaRPr lang="ru-RU" sz="1900" kern="1200" dirty="0"/>
        </a:p>
      </dsp:txBody>
      <dsp:txXfrm>
        <a:off x="308664" y="0"/>
        <a:ext cx="2830368" cy="3046264"/>
      </dsp:txXfrm>
    </dsp:sp>
    <dsp:sp modelId="{DDF01B40-439D-4449-B4A1-E400948813C4}">
      <dsp:nvSpPr>
        <dsp:cNvPr id="0" name=""/>
        <dsp:cNvSpPr/>
      </dsp:nvSpPr>
      <dsp:spPr>
        <a:xfrm>
          <a:off x="251530" y="2028566"/>
          <a:ext cx="2594074" cy="26354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 место на первенстве ПФО среди девушек до 17 лет (классика)</a:t>
          </a:r>
          <a:endParaRPr lang="ru-RU" sz="1900" kern="1200" dirty="0"/>
        </a:p>
      </dsp:txBody>
      <dsp:txXfrm>
        <a:off x="251530" y="2028566"/>
        <a:ext cx="2594074" cy="2635457"/>
      </dsp:txXfrm>
    </dsp:sp>
    <dsp:sp modelId="{E4E15EB0-B065-488D-9F87-59ECF2F92D27}">
      <dsp:nvSpPr>
        <dsp:cNvPr id="0" name=""/>
        <dsp:cNvSpPr/>
      </dsp:nvSpPr>
      <dsp:spPr>
        <a:xfrm>
          <a:off x="3131847" y="1839518"/>
          <a:ext cx="2594074" cy="915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Гарафутдинов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Айнур</a:t>
          </a:r>
          <a:r>
            <a:rPr lang="ru-RU" sz="1900" kern="1200" dirty="0" smtClean="0"/>
            <a:t>, 2001 г.р. (</a:t>
          </a:r>
          <a:r>
            <a:rPr lang="ru-RU" sz="1900" kern="1200" dirty="0" err="1" smtClean="0"/>
            <a:t>тр.Яндемиров</a:t>
          </a:r>
          <a:r>
            <a:rPr lang="ru-RU" sz="1900" kern="1200" dirty="0" smtClean="0"/>
            <a:t> В.П.)</a:t>
          </a:r>
          <a:endParaRPr lang="ru-RU" sz="1900" kern="1200" dirty="0"/>
        </a:p>
      </dsp:txBody>
      <dsp:txXfrm>
        <a:off x="3131847" y="1839518"/>
        <a:ext cx="2594074" cy="915022"/>
      </dsp:txXfrm>
    </dsp:sp>
    <dsp:sp modelId="{96E2AC56-7DBC-41A2-902F-D3B00BE83F21}">
      <dsp:nvSpPr>
        <dsp:cNvPr id="0" name=""/>
        <dsp:cNvSpPr/>
      </dsp:nvSpPr>
      <dsp:spPr>
        <a:xfrm>
          <a:off x="3131847" y="2805156"/>
          <a:ext cx="2594074" cy="26354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3 место на первенстве ПФО среди юношей до 17 лет (классика)</a:t>
          </a:r>
          <a:endParaRPr lang="ru-RU" sz="1900" kern="1200" dirty="0"/>
        </a:p>
      </dsp:txBody>
      <dsp:txXfrm>
        <a:off x="3131847" y="2805156"/>
        <a:ext cx="2594074" cy="2635457"/>
      </dsp:txXfrm>
    </dsp:sp>
    <dsp:sp modelId="{D3413894-66BC-4120-93EB-5FFBF8EA042D}">
      <dsp:nvSpPr>
        <dsp:cNvPr id="0" name=""/>
        <dsp:cNvSpPr/>
      </dsp:nvSpPr>
      <dsp:spPr>
        <a:xfrm>
          <a:off x="5796143" y="2651779"/>
          <a:ext cx="2987776" cy="1167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Хазиева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Эльза</a:t>
          </a:r>
          <a:r>
            <a:rPr lang="ru-RU" sz="1900" kern="1200" dirty="0" smtClean="0"/>
            <a:t>, 1996 г.р. (тр.Кузнецов С.В.)</a:t>
          </a:r>
          <a:endParaRPr lang="ru-RU" sz="1900" kern="1200" dirty="0"/>
        </a:p>
      </dsp:txBody>
      <dsp:txXfrm>
        <a:off x="5796143" y="2651779"/>
        <a:ext cx="2987776" cy="1167879"/>
      </dsp:txXfrm>
    </dsp:sp>
    <dsp:sp modelId="{B315EBD8-0769-4D33-9418-C5BF8856A0B9}">
      <dsp:nvSpPr>
        <dsp:cNvPr id="0" name=""/>
        <dsp:cNvSpPr/>
      </dsp:nvSpPr>
      <dsp:spPr>
        <a:xfrm>
          <a:off x="5940153" y="3972232"/>
          <a:ext cx="2594074" cy="26354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- 2 место на чемпионате ПФО среди женщин (классика)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- 3 место на чемпионате ПФО среди женщин (блиц)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/>
        </a:p>
      </dsp:txBody>
      <dsp:txXfrm>
        <a:off x="5940153" y="3972232"/>
        <a:ext cx="2594074" cy="26354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774890-F965-49FD-80A5-320EA211D67F}">
      <dsp:nvSpPr>
        <dsp:cNvPr id="0" name=""/>
        <dsp:cNvSpPr/>
      </dsp:nvSpPr>
      <dsp:spPr>
        <a:xfrm rot="5400000">
          <a:off x="-279188" y="279201"/>
          <a:ext cx="1861258" cy="1302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Шахматы</a:t>
          </a:r>
          <a:endParaRPr lang="ru-RU" sz="2300" kern="1200" dirty="0"/>
        </a:p>
      </dsp:txBody>
      <dsp:txXfrm rot="5400000">
        <a:off x="-279188" y="279201"/>
        <a:ext cx="1861258" cy="1302881"/>
      </dsp:txXfrm>
    </dsp:sp>
    <dsp:sp modelId="{25254A5E-E0B4-4BFD-B11B-4D21B82DE45B}">
      <dsp:nvSpPr>
        <dsp:cNvPr id="0" name=""/>
        <dsp:cNvSpPr/>
      </dsp:nvSpPr>
      <dsp:spPr>
        <a:xfrm rot="5400000">
          <a:off x="4222995" y="-2920101"/>
          <a:ext cx="1209818" cy="7050046"/>
        </a:xfrm>
        <a:prstGeom prst="round2SameRect">
          <a:avLst/>
        </a:prstGeom>
        <a:solidFill>
          <a:schemeClr val="accent4"/>
        </a:solidFill>
        <a:ln w="31800" cap="flat" cmpd="sng" algn="ctr">
          <a:solidFill>
            <a:schemeClr val="lt1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первенство </a:t>
          </a:r>
          <a:r>
            <a:rPr lang="ru-RU" sz="2000" kern="1200" dirty="0" err="1" smtClean="0"/>
            <a:t>ПриФО</a:t>
          </a:r>
          <a:r>
            <a:rPr lang="ru-RU" sz="2000" kern="1200" dirty="0" smtClean="0"/>
            <a:t> – 3-4 призовых места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- первенство России – 1-2 призовых места</a:t>
          </a:r>
          <a:endParaRPr lang="ru-RU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первенство Европы – 1 призовое место</a:t>
          </a:r>
          <a:endParaRPr lang="ru-RU" sz="2000" kern="1200" dirty="0"/>
        </a:p>
      </dsp:txBody>
      <dsp:txXfrm rot="5400000">
        <a:off x="4222995" y="-2920101"/>
        <a:ext cx="1209818" cy="7050046"/>
      </dsp:txXfrm>
    </dsp:sp>
    <dsp:sp modelId="{28661A7E-429F-4D2E-88C7-5947D2D236B9}">
      <dsp:nvSpPr>
        <dsp:cNvPr id="0" name=""/>
        <dsp:cNvSpPr/>
      </dsp:nvSpPr>
      <dsp:spPr>
        <a:xfrm rot="5400000">
          <a:off x="-279188" y="1948735"/>
          <a:ext cx="1861258" cy="1302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Шашки</a:t>
          </a:r>
          <a:endParaRPr lang="ru-RU" sz="2300" kern="1200" dirty="0"/>
        </a:p>
      </dsp:txBody>
      <dsp:txXfrm rot="5400000">
        <a:off x="-279188" y="1948735"/>
        <a:ext cx="1861258" cy="1302881"/>
      </dsp:txXfrm>
    </dsp:sp>
    <dsp:sp modelId="{35ACA3E4-9432-4932-9530-058878FF6373}">
      <dsp:nvSpPr>
        <dsp:cNvPr id="0" name=""/>
        <dsp:cNvSpPr/>
      </dsp:nvSpPr>
      <dsp:spPr>
        <a:xfrm rot="5400000">
          <a:off x="4222995" y="-1250567"/>
          <a:ext cx="1209818" cy="7050046"/>
        </a:xfrm>
        <a:prstGeom prst="round2SameRect">
          <a:avLst/>
        </a:prstGeom>
        <a:gradFill rotWithShape="1">
          <a:gsLst>
            <a:gs pos="0">
              <a:schemeClr val="accent3">
                <a:tint val="74000"/>
              </a:schemeClr>
            </a:gs>
            <a:gs pos="49000">
              <a:schemeClr val="accent3">
                <a:tint val="96000"/>
                <a:shade val="84000"/>
                <a:satMod val="110000"/>
              </a:schemeClr>
            </a:gs>
            <a:gs pos="49100">
              <a:schemeClr val="accent3">
                <a:shade val="55000"/>
                <a:satMod val="150000"/>
              </a:schemeClr>
            </a:gs>
            <a:gs pos="92000">
              <a:schemeClr val="accent3">
                <a:tint val="98000"/>
                <a:shade val="90000"/>
                <a:satMod val="128000"/>
              </a:schemeClr>
            </a:gs>
            <a:gs pos="100000">
              <a:schemeClr val="accent3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39000" dist="25400" dir="5400000" rotWithShape="0">
            <a:schemeClr val="accent3">
              <a:shade val="33000"/>
              <a:alpha val="83000"/>
            </a:scheme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первенство России – 1-2 призовых места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первенство, Кубок мира    -  2-3 призовых места</a:t>
          </a:r>
          <a:endParaRPr lang="ru-RU" sz="2000" kern="1200" dirty="0"/>
        </a:p>
      </dsp:txBody>
      <dsp:txXfrm rot="5400000">
        <a:off x="4222995" y="-1250567"/>
        <a:ext cx="1209818" cy="7050046"/>
      </dsp:txXfrm>
    </dsp:sp>
    <dsp:sp modelId="{E1BF32D7-658C-40DD-8D67-75579E4ECADE}">
      <dsp:nvSpPr>
        <dsp:cNvPr id="0" name=""/>
        <dsp:cNvSpPr/>
      </dsp:nvSpPr>
      <dsp:spPr>
        <a:xfrm rot="5400000">
          <a:off x="-279188" y="3618268"/>
          <a:ext cx="1861258" cy="13028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Го</a:t>
          </a:r>
          <a:endParaRPr lang="ru-RU" sz="2300" kern="1200" dirty="0"/>
        </a:p>
      </dsp:txBody>
      <dsp:txXfrm rot="5400000">
        <a:off x="-279188" y="3618268"/>
        <a:ext cx="1861258" cy="1302881"/>
      </dsp:txXfrm>
    </dsp:sp>
    <dsp:sp modelId="{E784DEC3-75CC-4F40-BF01-F982B8A52850}">
      <dsp:nvSpPr>
        <dsp:cNvPr id="0" name=""/>
        <dsp:cNvSpPr/>
      </dsp:nvSpPr>
      <dsp:spPr>
        <a:xfrm rot="5400000">
          <a:off x="4222995" y="418965"/>
          <a:ext cx="1209818" cy="7050046"/>
        </a:xfrm>
        <a:prstGeom prst="round2SameRect">
          <a:avLst/>
        </a:prstGeom>
        <a:gradFill rotWithShape="1">
          <a:gsLst>
            <a:gs pos="0">
              <a:schemeClr val="accent3">
                <a:tint val="15000"/>
                <a:satMod val="250000"/>
              </a:schemeClr>
            </a:gs>
            <a:gs pos="49000">
              <a:schemeClr val="accent3">
                <a:tint val="50000"/>
                <a:satMod val="200000"/>
              </a:schemeClr>
            </a:gs>
            <a:gs pos="49100">
              <a:schemeClr val="accent3">
                <a:tint val="64000"/>
                <a:satMod val="160000"/>
              </a:schemeClr>
            </a:gs>
            <a:gs pos="92000">
              <a:schemeClr val="accent3">
                <a:tint val="50000"/>
                <a:satMod val="200000"/>
              </a:schemeClr>
            </a:gs>
            <a:gs pos="100000">
              <a:schemeClr val="accent3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50800" dist="25000" dir="5400000" rotWithShape="0">
            <a:schemeClr val="accent3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первенство России –  2-3 призовых места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чемпионат России –   2-3 призовых места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- первенство, чемпионат Европы – 1-2 призовых места</a:t>
          </a:r>
          <a:endParaRPr lang="ru-RU" sz="2000" kern="1200" dirty="0"/>
        </a:p>
      </dsp:txBody>
      <dsp:txXfrm rot="5400000">
        <a:off x="4222995" y="418965"/>
        <a:ext cx="1209818" cy="7050046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26B395-8D0E-4BA0-B920-AC652080E797}">
      <dsp:nvSpPr>
        <dsp:cNvPr id="0" name=""/>
        <dsp:cNvSpPr/>
      </dsp:nvSpPr>
      <dsp:spPr>
        <a:xfrm>
          <a:off x="1337217" y="0"/>
          <a:ext cx="6264695" cy="62646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4306F-B8EF-4AB0-B9EB-58B776BF3232}">
      <dsp:nvSpPr>
        <dsp:cNvPr id="0" name=""/>
        <dsp:cNvSpPr/>
      </dsp:nvSpPr>
      <dsp:spPr>
        <a:xfrm>
          <a:off x="77074" y="72006"/>
          <a:ext cx="5840576" cy="3176276"/>
        </a:xfrm>
        <a:prstGeom prst="roundRect">
          <a:avLst/>
        </a:prstGeom>
        <a:solidFill>
          <a:schemeClr val="lt1"/>
        </a:solidFill>
        <a:ln w="400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Вашуров</a:t>
          </a:r>
          <a:r>
            <a:rPr lang="ru-RU" sz="2000" kern="1200" dirty="0" smtClean="0"/>
            <a:t> Александр, 1996 г.р., (</a:t>
          </a:r>
          <a:r>
            <a:rPr lang="ru-RU" sz="2000" kern="1200" dirty="0" err="1" smtClean="0"/>
            <a:t>тр.Шикшин</a:t>
          </a:r>
          <a:r>
            <a:rPr lang="ru-RU" sz="2000" kern="1200" dirty="0" smtClean="0"/>
            <a:t> В.Д.)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- 1 место на первенстве Европы среди юношей до 20 лет в составе сборной России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- 1 место на командном чемпионате России среди мужчин</a:t>
          </a:r>
          <a:endParaRPr lang="ru-RU" sz="2000" kern="1200" dirty="0"/>
        </a:p>
      </dsp:txBody>
      <dsp:txXfrm>
        <a:off x="77074" y="72006"/>
        <a:ext cx="5840576" cy="3176276"/>
      </dsp:txXfrm>
    </dsp:sp>
    <dsp:sp modelId="{C8411547-FFE3-49EB-B896-735F4071DE6E}">
      <dsp:nvSpPr>
        <dsp:cNvPr id="0" name=""/>
        <dsp:cNvSpPr/>
      </dsp:nvSpPr>
      <dsp:spPr>
        <a:xfrm>
          <a:off x="2893687" y="3240351"/>
          <a:ext cx="6250312" cy="2505878"/>
        </a:xfrm>
        <a:prstGeom prst="roundRect">
          <a:avLst/>
        </a:prstGeom>
        <a:solidFill>
          <a:schemeClr val="accent6"/>
        </a:solidFill>
        <a:ln w="400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Попов Степан, 1999 г.р. (</a:t>
          </a:r>
          <a:r>
            <a:rPr lang="ru-RU" sz="1800" kern="1200" dirty="0" err="1" smtClean="0"/>
            <a:t>тр.Шикшин</a:t>
          </a:r>
          <a:r>
            <a:rPr lang="ru-RU" sz="1800" kern="1200" dirty="0" smtClean="0"/>
            <a:t> В.Д.)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 место на первенстве Европы среди юношей до 20 лет в составе сборной России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 место на командном чемпионате России среди мужчин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- 3 место на первенстве России среди юношей до 20 лет</a:t>
          </a:r>
          <a:endParaRPr lang="ru-RU" sz="1800" kern="1200" dirty="0"/>
        </a:p>
      </dsp:txBody>
      <dsp:txXfrm>
        <a:off x="2893687" y="3240351"/>
        <a:ext cx="6250312" cy="2505878"/>
      </dsp:txXfrm>
    </dsp:sp>
    <dsp:sp modelId="{9151F32F-CD68-40B4-B866-64E9CD564BBE}">
      <dsp:nvSpPr>
        <dsp:cNvPr id="0" name=""/>
        <dsp:cNvSpPr/>
      </dsp:nvSpPr>
      <dsp:spPr>
        <a:xfrm>
          <a:off x="0" y="3312370"/>
          <a:ext cx="2505878" cy="2505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0" y="3312370"/>
        <a:ext cx="2505878" cy="2505878"/>
      </dsp:txXfrm>
    </dsp:sp>
    <dsp:sp modelId="{B4669174-1B3C-443E-A8F3-BF3DA0CFF229}">
      <dsp:nvSpPr>
        <dsp:cNvPr id="0" name=""/>
        <dsp:cNvSpPr/>
      </dsp:nvSpPr>
      <dsp:spPr>
        <a:xfrm>
          <a:off x="167098" y="3168357"/>
          <a:ext cx="2505878" cy="2505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Милюткин</a:t>
          </a:r>
          <a:r>
            <a:rPr lang="ru-RU" sz="1600" kern="1200" dirty="0" smtClean="0"/>
            <a:t> Дмитрий, 1998 г.р., (</a:t>
          </a:r>
          <a:r>
            <a:rPr lang="ru-RU" sz="1600" kern="1200" dirty="0" err="1" smtClean="0"/>
            <a:t>тр.Шикшин</a:t>
          </a:r>
          <a:r>
            <a:rPr lang="ru-RU" sz="1600" kern="1200" dirty="0" smtClean="0"/>
            <a:t> В.Д.)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- 1 место на первенстве Европы среди юношей до 20 лет в составе сборной России</a:t>
          </a:r>
          <a:endParaRPr lang="ru-RU" sz="1600" kern="1200" dirty="0"/>
        </a:p>
      </dsp:txBody>
      <dsp:txXfrm>
        <a:off x="167098" y="3168357"/>
        <a:ext cx="2505878" cy="2505878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455547-93AC-4781-A7B2-8C5370B9CF1F}">
      <dsp:nvSpPr>
        <dsp:cNvPr id="0" name=""/>
        <dsp:cNvSpPr/>
      </dsp:nvSpPr>
      <dsp:spPr>
        <a:xfrm>
          <a:off x="11" y="0"/>
          <a:ext cx="9143977" cy="6858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1">
              <a:tint val="4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5E615F-9E60-4714-8C7C-96416D716212}">
      <dsp:nvSpPr>
        <dsp:cNvPr id="0" name=""/>
        <dsp:cNvSpPr/>
      </dsp:nvSpPr>
      <dsp:spPr>
        <a:xfrm>
          <a:off x="0" y="349758"/>
          <a:ext cx="4519394" cy="2791206"/>
        </a:xfrm>
        <a:prstGeom prst="round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Немлий</a:t>
          </a:r>
          <a:r>
            <a:rPr lang="ru-RU" sz="1800" kern="1200" dirty="0" smtClean="0"/>
            <a:t> Игорь, 1987 г.р. (</a:t>
          </a:r>
          <a:r>
            <a:rPr lang="ru-RU" sz="1800" kern="1200" dirty="0" err="1" smtClean="0"/>
            <a:t>тр.Шикшин</a:t>
          </a:r>
          <a:r>
            <a:rPr lang="ru-RU" sz="1800" kern="1200" dirty="0" smtClean="0"/>
            <a:t> В.Д.)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- 1 место на  командном чемпионате России среди мужчин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- 3 место на чемпионате ПФО среди мужчин</a:t>
          </a:r>
          <a:endParaRPr lang="ru-RU" sz="1800" kern="1200" dirty="0"/>
        </a:p>
      </dsp:txBody>
      <dsp:txXfrm>
        <a:off x="0" y="349758"/>
        <a:ext cx="4519394" cy="2791206"/>
      </dsp:txXfrm>
    </dsp:sp>
    <dsp:sp modelId="{94522300-7E4B-4CBC-8347-EE6460F232DD}">
      <dsp:nvSpPr>
        <dsp:cNvPr id="0" name=""/>
        <dsp:cNvSpPr/>
      </dsp:nvSpPr>
      <dsp:spPr>
        <a:xfrm>
          <a:off x="4788027" y="332654"/>
          <a:ext cx="4327343" cy="28872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Тарасов Руслан, 2008 г.р. (</a:t>
          </a:r>
          <a:r>
            <a:rPr lang="ru-RU" sz="2000" kern="1200" dirty="0" err="1" smtClean="0"/>
            <a:t>тр.Шарафеева</a:t>
          </a:r>
          <a:r>
            <a:rPr lang="ru-RU" sz="2000" kern="1200" dirty="0" smtClean="0"/>
            <a:t> Г.Р.)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- 1 место на первенстве ПФО среди юношей до 12 лет </a:t>
          </a:r>
          <a:endParaRPr lang="ru-RU" sz="2000" kern="1200" dirty="0"/>
        </a:p>
      </dsp:txBody>
      <dsp:txXfrm>
        <a:off x="4788027" y="332654"/>
        <a:ext cx="4327343" cy="2887245"/>
      </dsp:txXfrm>
    </dsp:sp>
    <dsp:sp modelId="{AADA2B45-2036-4465-9757-D0B16778A6CD}">
      <dsp:nvSpPr>
        <dsp:cNvPr id="0" name=""/>
        <dsp:cNvSpPr/>
      </dsp:nvSpPr>
      <dsp:spPr>
        <a:xfrm>
          <a:off x="4" y="3717022"/>
          <a:ext cx="4327370" cy="28734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Хафизов Анджей, 1999 г.р. (</a:t>
          </a:r>
          <a:r>
            <a:rPr lang="ru-RU" sz="2400" kern="1200" dirty="0" err="1" smtClean="0"/>
            <a:t>тр.Шарафеева</a:t>
          </a:r>
          <a:r>
            <a:rPr lang="ru-RU" sz="2400" kern="1200" dirty="0" smtClean="0"/>
            <a:t> Г.Р.)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- 2 место на первенстве ПФО среди юношей до 16 лет</a:t>
          </a:r>
          <a:endParaRPr lang="ru-RU" sz="2400" kern="1200" dirty="0"/>
        </a:p>
      </dsp:txBody>
      <dsp:txXfrm>
        <a:off x="4" y="3717022"/>
        <a:ext cx="4327370" cy="2873419"/>
      </dsp:txXfrm>
    </dsp:sp>
    <dsp:sp modelId="{3252F28E-E617-40BE-88D1-9E62000BE7C0}">
      <dsp:nvSpPr>
        <dsp:cNvPr id="0" name=""/>
        <dsp:cNvSpPr/>
      </dsp:nvSpPr>
      <dsp:spPr>
        <a:xfrm>
          <a:off x="4686409" y="3717036"/>
          <a:ext cx="4457590" cy="2873392"/>
        </a:xfrm>
        <a:prstGeom prst="roundRect">
          <a:avLst/>
        </a:prstGeom>
        <a:gradFill rotWithShape="1">
          <a:gsLst>
            <a:gs pos="0">
              <a:schemeClr val="accent3">
                <a:tint val="15000"/>
                <a:satMod val="250000"/>
              </a:schemeClr>
            </a:gs>
            <a:gs pos="49000">
              <a:schemeClr val="accent3">
                <a:tint val="50000"/>
                <a:satMod val="200000"/>
              </a:schemeClr>
            </a:gs>
            <a:gs pos="49100">
              <a:schemeClr val="accent3">
                <a:tint val="64000"/>
                <a:satMod val="160000"/>
              </a:schemeClr>
            </a:gs>
            <a:gs pos="92000">
              <a:schemeClr val="accent3">
                <a:tint val="50000"/>
                <a:satMod val="200000"/>
              </a:schemeClr>
            </a:gs>
            <a:gs pos="100000">
              <a:schemeClr val="accent3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50800" dist="25000" dir="5400000" rotWithShape="0">
            <a:schemeClr val="accent3"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Хусаинов Аскар, 2008 г.р. (</a:t>
          </a:r>
          <a:r>
            <a:rPr lang="ru-RU" sz="2400" kern="1200" dirty="0" err="1" smtClean="0"/>
            <a:t>тр.Шарафеева</a:t>
          </a:r>
          <a:r>
            <a:rPr lang="ru-RU" sz="2400" kern="1200" dirty="0" smtClean="0"/>
            <a:t> Г.Р.)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- 2 место на первенстве ПФО среди юношей до 12 лет</a:t>
          </a:r>
          <a:endParaRPr lang="ru-RU" sz="2400" kern="1200" dirty="0"/>
        </a:p>
      </dsp:txBody>
      <dsp:txXfrm>
        <a:off x="4686409" y="3717036"/>
        <a:ext cx="4457590" cy="287339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F8E191-EAC9-4E00-8F2A-ED1830EB9072}">
      <dsp:nvSpPr>
        <dsp:cNvPr id="0" name=""/>
        <dsp:cNvSpPr/>
      </dsp:nvSpPr>
      <dsp:spPr>
        <a:xfrm>
          <a:off x="770114" y="565"/>
          <a:ext cx="3125255" cy="1840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Первенство г.Казани до 9, 11, 13 и 15 лет по шахматам (3-7 мая)</a:t>
          </a:r>
          <a:endParaRPr lang="ru-RU" sz="2500" kern="1200" dirty="0"/>
        </a:p>
      </dsp:txBody>
      <dsp:txXfrm>
        <a:off x="770114" y="565"/>
        <a:ext cx="3125255" cy="1840417"/>
      </dsp:txXfrm>
    </dsp:sp>
    <dsp:sp modelId="{E2AFC68D-EA68-40A9-B778-59E96184B227}">
      <dsp:nvSpPr>
        <dsp:cNvPr id="0" name=""/>
        <dsp:cNvSpPr/>
      </dsp:nvSpPr>
      <dsp:spPr>
        <a:xfrm rot="5400000">
          <a:off x="2274287" y="1899437"/>
          <a:ext cx="116909" cy="11690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7155A-8450-4635-8A42-5F3E881C7A4F}">
      <dsp:nvSpPr>
        <dsp:cNvPr id="0" name=""/>
        <dsp:cNvSpPr/>
      </dsp:nvSpPr>
      <dsp:spPr>
        <a:xfrm>
          <a:off x="524217" y="2074801"/>
          <a:ext cx="3617048" cy="1495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Чемпионат г.Казани среди мужчин (5-13 апреля)</a:t>
          </a:r>
          <a:endParaRPr lang="ru-RU" sz="2200" kern="1200" dirty="0"/>
        </a:p>
      </dsp:txBody>
      <dsp:txXfrm>
        <a:off x="524217" y="2074801"/>
        <a:ext cx="3617048" cy="1495027"/>
      </dsp:txXfrm>
    </dsp:sp>
    <dsp:sp modelId="{CF698F67-DDF9-4FD3-AE71-AB6586039CE8}">
      <dsp:nvSpPr>
        <dsp:cNvPr id="0" name=""/>
        <dsp:cNvSpPr/>
      </dsp:nvSpPr>
      <dsp:spPr>
        <a:xfrm rot="5400000">
          <a:off x="2274287" y="3628283"/>
          <a:ext cx="116909" cy="11690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B903A-EBD0-4E86-ADC1-52F9C5074DB4}">
      <dsp:nvSpPr>
        <dsp:cNvPr id="0" name=""/>
        <dsp:cNvSpPr/>
      </dsp:nvSpPr>
      <dsp:spPr>
        <a:xfrm>
          <a:off x="373785" y="3803647"/>
          <a:ext cx="3917912" cy="13255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Первенство г.Казани по шахматам среди детских коллективов (26-28 февраля)</a:t>
          </a:r>
          <a:endParaRPr lang="ru-RU" sz="2200" kern="1200" dirty="0"/>
        </a:p>
      </dsp:txBody>
      <dsp:txXfrm>
        <a:off x="373785" y="3803647"/>
        <a:ext cx="3917912" cy="1325555"/>
      </dsp:txXfrm>
    </dsp:sp>
    <dsp:sp modelId="{FD5AB2AD-E1FC-457F-B6B5-D7794CEE13C7}">
      <dsp:nvSpPr>
        <dsp:cNvPr id="0" name=""/>
        <dsp:cNvSpPr/>
      </dsp:nvSpPr>
      <dsp:spPr>
        <a:xfrm>
          <a:off x="4665807" y="565"/>
          <a:ext cx="4104406" cy="2137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Зональный этап </a:t>
          </a:r>
          <a:r>
            <a:rPr lang="en-US" sz="2500" kern="1200" dirty="0" smtClean="0"/>
            <a:t>VI </a:t>
          </a:r>
          <a:r>
            <a:rPr lang="ru-RU" sz="2500" kern="1200" dirty="0" smtClean="0"/>
            <a:t>Республиканского </a:t>
          </a:r>
          <a:r>
            <a:rPr lang="ru-RU" sz="2500" kern="1200" dirty="0" err="1" smtClean="0"/>
            <a:t>темпотурнира</a:t>
          </a:r>
          <a:r>
            <a:rPr lang="ru-RU" sz="2500" kern="1200" dirty="0" smtClean="0"/>
            <a:t> среди пенсионеров (20 февраля)</a:t>
          </a:r>
          <a:endParaRPr lang="ru-RU" sz="2500" kern="1200" dirty="0"/>
        </a:p>
      </dsp:txBody>
      <dsp:txXfrm>
        <a:off x="4665807" y="565"/>
        <a:ext cx="4104406" cy="2137032"/>
      </dsp:txXfrm>
    </dsp:sp>
    <dsp:sp modelId="{3C1C4025-5BF5-4F8B-8E4A-A79EE6827133}">
      <dsp:nvSpPr>
        <dsp:cNvPr id="0" name=""/>
        <dsp:cNvSpPr/>
      </dsp:nvSpPr>
      <dsp:spPr>
        <a:xfrm rot="5400000">
          <a:off x="6659556" y="2196052"/>
          <a:ext cx="116909" cy="11690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307AE-CBE2-4FAC-8A6E-C29FBE13CEAF}">
      <dsp:nvSpPr>
        <dsp:cNvPr id="0" name=""/>
        <dsp:cNvSpPr/>
      </dsp:nvSpPr>
      <dsp:spPr>
        <a:xfrm>
          <a:off x="4832486" y="2371416"/>
          <a:ext cx="3771048" cy="18353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Блицтурнир по шахматам на призы газеты «Бизнес </a:t>
          </a:r>
          <a:r>
            <a:rPr lang="ru-RU" sz="2200" kern="1200" dirty="0" err="1" smtClean="0"/>
            <a:t>Онлайн</a:t>
          </a:r>
          <a:r>
            <a:rPr lang="ru-RU" sz="2200" kern="1200" dirty="0" smtClean="0"/>
            <a:t>» (21 февраля)</a:t>
          </a:r>
          <a:endParaRPr lang="ru-RU" sz="2200" kern="1200" dirty="0"/>
        </a:p>
      </dsp:txBody>
      <dsp:txXfrm>
        <a:off x="4832486" y="2371416"/>
        <a:ext cx="3771048" cy="1835306"/>
      </dsp:txXfrm>
    </dsp:sp>
    <dsp:sp modelId="{423A56E6-4327-481C-A860-468BBA279BF8}">
      <dsp:nvSpPr>
        <dsp:cNvPr id="0" name=""/>
        <dsp:cNvSpPr/>
      </dsp:nvSpPr>
      <dsp:spPr>
        <a:xfrm rot="5400000">
          <a:off x="6659556" y="4265177"/>
          <a:ext cx="116909" cy="11690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F43B3-5098-4ECB-8DDA-A4C85CCC0274}">
      <dsp:nvSpPr>
        <dsp:cNvPr id="0" name=""/>
        <dsp:cNvSpPr/>
      </dsp:nvSpPr>
      <dsp:spPr>
        <a:xfrm>
          <a:off x="4908698" y="4440541"/>
          <a:ext cx="3618625" cy="24168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Открытый шахматный фестиваль «Весна» (6 марта)</a:t>
          </a:r>
          <a:endParaRPr lang="ru-RU" sz="2200" kern="1200" dirty="0"/>
        </a:p>
      </dsp:txBody>
      <dsp:txXfrm>
        <a:off x="4908698" y="4440541"/>
        <a:ext cx="3618625" cy="2416892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E9D31D-ACBB-4027-AC97-E254E705EAFE}">
      <dsp:nvSpPr>
        <dsp:cNvPr id="0" name=""/>
        <dsp:cNvSpPr/>
      </dsp:nvSpPr>
      <dsp:spPr>
        <a:xfrm rot="16200000">
          <a:off x="-1976809" y="1977925"/>
          <a:ext cx="6858000" cy="29021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0344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Детский турнир «Шахматные каникулы» (11-15 марта)</a:t>
          </a:r>
          <a:endParaRPr lang="ru-RU" sz="3300" kern="1200"/>
        </a:p>
      </dsp:txBody>
      <dsp:txXfrm rot="16200000">
        <a:off x="-1976809" y="1977925"/>
        <a:ext cx="6858000" cy="2902148"/>
      </dsp:txXfrm>
    </dsp:sp>
    <dsp:sp modelId="{92B0FBA0-ECA8-4940-8834-6DBC48B5615E}">
      <dsp:nvSpPr>
        <dsp:cNvPr id="0" name=""/>
        <dsp:cNvSpPr/>
      </dsp:nvSpPr>
      <dsp:spPr>
        <a:xfrm rot="16200000">
          <a:off x="1127694" y="1977925"/>
          <a:ext cx="6858000" cy="29021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0344" bIns="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Первенство г.Казани по шахматам среди школьных команд «Белая ладья» (25-27 ноября)</a:t>
          </a:r>
          <a:endParaRPr lang="ru-RU" sz="2600" kern="1200" dirty="0"/>
        </a:p>
      </dsp:txBody>
      <dsp:txXfrm rot="16200000">
        <a:off x="1127694" y="1977925"/>
        <a:ext cx="6858000" cy="2902148"/>
      </dsp:txXfrm>
    </dsp:sp>
    <dsp:sp modelId="{8B6443E7-A3F1-45F4-8A7D-D5FE1F5D10B0}">
      <dsp:nvSpPr>
        <dsp:cNvPr id="0" name=""/>
        <dsp:cNvSpPr/>
      </dsp:nvSpPr>
      <dsp:spPr>
        <a:xfrm rot="16200000">
          <a:off x="4262809" y="1977925"/>
          <a:ext cx="6858000" cy="29021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0344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10-12. Отборочные этапы (4-6) к Финалу открытого Рапид-Гран-При РТ</a:t>
          </a:r>
          <a:endParaRPr lang="ru-RU" sz="3300" kern="1200"/>
        </a:p>
      </dsp:txBody>
      <dsp:txXfrm rot="16200000">
        <a:off x="4262809" y="1977925"/>
        <a:ext cx="6858000" cy="2902148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9B0E77-EC0A-4774-A740-4C82B98BDBC1}">
      <dsp:nvSpPr>
        <dsp:cNvPr id="0" name=""/>
        <dsp:cNvSpPr/>
      </dsp:nvSpPr>
      <dsp:spPr>
        <a:xfrm>
          <a:off x="0" y="4"/>
          <a:ext cx="9144000" cy="6010171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92811-4CC6-44BF-BC90-B0949127551A}">
      <dsp:nvSpPr>
        <dsp:cNvPr id="0" name=""/>
        <dsp:cNvSpPr/>
      </dsp:nvSpPr>
      <dsp:spPr>
        <a:xfrm>
          <a:off x="179512" y="2060851"/>
          <a:ext cx="7492007" cy="15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47040" rIns="0" bIns="4470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Задачи школы на 2017  год</a:t>
          </a:r>
          <a:endParaRPr lang="ru-RU" sz="4400" kern="1200" dirty="0"/>
        </a:p>
      </dsp:txBody>
      <dsp:txXfrm>
        <a:off x="179512" y="2060851"/>
        <a:ext cx="7492007" cy="158400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CC5731-5969-4551-ACB1-277E7CDBFD80}">
      <dsp:nvSpPr>
        <dsp:cNvPr id="0" name=""/>
        <dsp:cNvSpPr/>
      </dsp:nvSpPr>
      <dsp:spPr>
        <a:xfrm>
          <a:off x="1161247" y="0"/>
          <a:ext cx="6858000" cy="6858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0E6D0-49E3-4268-A1A3-764B12A33FDB}">
      <dsp:nvSpPr>
        <dsp:cNvPr id="0" name=""/>
        <dsp:cNvSpPr/>
      </dsp:nvSpPr>
      <dsp:spPr>
        <a:xfrm>
          <a:off x="0" y="0"/>
          <a:ext cx="4608530" cy="3113525"/>
        </a:xfrm>
        <a:prstGeom prst="round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Организовать качественное комплектование учебных групп, обеспечив сохранность контингента не менее 80%.</a:t>
          </a:r>
          <a:endParaRPr lang="ru-RU" sz="2300" kern="1200" dirty="0"/>
        </a:p>
      </dsp:txBody>
      <dsp:txXfrm>
        <a:off x="0" y="0"/>
        <a:ext cx="4608530" cy="3113525"/>
      </dsp:txXfrm>
    </dsp:sp>
    <dsp:sp modelId="{69FD0639-7EA4-4610-8EDF-840AE333408F}">
      <dsp:nvSpPr>
        <dsp:cNvPr id="0" name=""/>
        <dsp:cNvSpPr/>
      </dsp:nvSpPr>
      <dsp:spPr>
        <a:xfrm>
          <a:off x="4587857" y="0"/>
          <a:ext cx="4535540" cy="3113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В соответствии с приказом Министерства спорта России осуществить переход школы в сферу физической культуры и спорта из дополнительного образования.</a:t>
          </a:r>
          <a:endParaRPr lang="ru-RU" sz="2200" kern="1200" dirty="0"/>
        </a:p>
      </dsp:txBody>
      <dsp:txXfrm>
        <a:off x="4587857" y="0"/>
        <a:ext cx="4535540" cy="3113525"/>
      </dsp:txXfrm>
    </dsp:sp>
    <dsp:sp modelId="{C2AEC287-84DA-4D2B-9277-0A8AF278981F}">
      <dsp:nvSpPr>
        <dsp:cNvPr id="0" name=""/>
        <dsp:cNvSpPr/>
      </dsp:nvSpPr>
      <dsp:spPr>
        <a:xfrm>
          <a:off x="0" y="3168388"/>
          <a:ext cx="4347862" cy="3689611"/>
        </a:xfrm>
        <a:prstGeom prst="roundRect">
          <a:avLst/>
        </a:prstGeom>
        <a:solidFill>
          <a:schemeClr val="accent5"/>
        </a:solidFill>
        <a:ln w="400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Обеспечить выполнение контрольных нормативов не ниже 80%.</a:t>
          </a:r>
          <a:endParaRPr lang="ru-RU" sz="2200" kern="1200" dirty="0"/>
        </a:p>
      </dsp:txBody>
      <dsp:txXfrm>
        <a:off x="0" y="3168388"/>
        <a:ext cx="4347862" cy="3689611"/>
      </dsp:txXfrm>
    </dsp:sp>
    <dsp:sp modelId="{C719FD59-BFC4-4BC3-804C-21CEC89E70F6}">
      <dsp:nvSpPr>
        <dsp:cNvPr id="0" name=""/>
        <dsp:cNvSpPr/>
      </dsp:nvSpPr>
      <dsp:spPr>
        <a:xfrm>
          <a:off x="4551389" y="3367314"/>
          <a:ext cx="4453135" cy="3374059"/>
        </a:xfrm>
        <a:prstGeom prst="roundRect">
          <a:avLst/>
        </a:prstGeom>
        <a:gradFill rotWithShape="1">
          <a:gsLst>
            <a:gs pos="0">
              <a:schemeClr val="accent3">
                <a:tint val="74000"/>
              </a:schemeClr>
            </a:gs>
            <a:gs pos="49000">
              <a:schemeClr val="accent3">
                <a:tint val="96000"/>
                <a:shade val="84000"/>
                <a:satMod val="110000"/>
              </a:schemeClr>
            </a:gs>
            <a:gs pos="49100">
              <a:schemeClr val="accent3">
                <a:shade val="55000"/>
                <a:satMod val="150000"/>
              </a:schemeClr>
            </a:gs>
            <a:gs pos="92000">
              <a:schemeClr val="accent3">
                <a:tint val="98000"/>
                <a:shade val="90000"/>
                <a:satMod val="128000"/>
              </a:schemeClr>
            </a:gs>
            <a:gs pos="100000">
              <a:schemeClr val="accent3"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Обеспечить выход команды Республики Татарстан в финальный этап Спартакиады учащихся России</a:t>
          </a:r>
          <a:endParaRPr lang="ru-RU" sz="2200" kern="1200" dirty="0"/>
        </a:p>
      </dsp:txBody>
      <dsp:txXfrm>
        <a:off x="4551389" y="3367314"/>
        <a:ext cx="4453135" cy="3374059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94681A-0D2E-4939-AB7E-77D4288D5090}">
      <dsp:nvSpPr>
        <dsp:cNvPr id="0" name=""/>
        <dsp:cNvSpPr/>
      </dsp:nvSpPr>
      <dsp:spPr>
        <a:xfrm>
          <a:off x="1653666" y="2188"/>
          <a:ext cx="2594074" cy="1297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кандидатов в мастера спорта </a:t>
          </a:r>
          <a:endParaRPr lang="ru-RU" sz="2800" kern="1200" dirty="0"/>
        </a:p>
      </dsp:txBody>
      <dsp:txXfrm>
        <a:off x="1653666" y="2188"/>
        <a:ext cx="2594074" cy="1297037"/>
      </dsp:txXfrm>
    </dsp:sp>
    <dsp:sp modelId="{0797A9FD-6C3F-4504-A5B0-78165D58B3EF}">
      <dsp:nvSpPr>
        <dsp:cNvPr id="0" name=""/>
        <dsp:cNvSpPr/>
      </dsp:nvSpPr>
      <dsp:spPr>
        <a:xfrm>
          <a:off x="1913073" y="1299225"/>
          <a:ext cx="259407" cy="97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2777"/>
              </a:lnTo>
              <a:lnTo>
                <a:pt x="259407" y="972777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DC9DC-0C15-4FCC-8893-0BEBFEE4668C}">
      <dsp:nvSpPr>
        <dsp:cNvPr id="0" name=""/>
        <dsp:cNvSpPr/>
      </dsp:nvSpPr>
      <dsp:spPr>
        <a:xfrm>
          <a:off x="2172481" y="1623485"/>
          <a:ext cx="2075259" cy="1297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по шашкам не менее 3 чел.</a:t>
          </a:r>
          <a:endParaRPr lang="ru-RU" sz="2400" kern="1200" dirty="0"/>
        </a:p>
      </dsp:txBody>
      <dsp:txXfrm>
        <a:off x="2172481" y="1623485"/>
        <a:ext cx="2075259" cy="1297037"/>
      </dsp:txXfrm>
    </dsp:sp>
    <dsp:sp modelId="{19BE1ABA-E109-4EFE-851B-C965270296B7}">
      <dsp:nvSpPr>
        <dsp:cNvPr id="0" name=""/>
        <dsp:cNvSpPr/>
      </dsp:nvSpPr>
      <dsp:spPr>
        <a:xfrm>
          <a:off x="1913073" y="1299225"/>
          <a:ext cx="259407" cy="2594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4074"/>
              </a:lnTo>
              <a:lnTo>
                <a:pt x="259407" y="2594074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03BB5-E025-4A05-8EEB-7334F77D7FF0}">
      <dsp:nvSpPr>
        <dsp:cNvPr id="0" name=""/>
        <dsp:cNvSpPr/>
      </dsp:nvSpPr>
      <dsp:spPr>
        <a:xfrm>
          <a:off x="2172481" y="3244781"/>
          <a:ext cx="2075259" cy="1297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по шахматам не менее 5 чел.</a:t>
          </a:r>
          <a:endParaRPr lang="ru-RU" sz="2400" kern="1200" dirty="0"/>
        </a:p>
      </dsp:txBody>
      <dsp:txXfrm>
        <a:off x="2172481" y="3244781"/>
        <a:ext cx="2075259" cy="1297037"/>
      </dsp:txXfrm>
    </dsp:sp>
    <dsp:sp modelId="{365E8D3A-596F-4445-9C36-E7B72FBA71BC}">
      <dsp:nvSpPr>
        <dsp:cNvPr id="0" name=""/>
        <dsp:cNvSpPr/>
      </dsp:nvSpPr>
      <dsp:spPr>
        <a:xfrm>
          <a:off x="1913073" y="1299225"/>
          <a:ext cx="259407" cy="4215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5370"/>
              </a:lnTo>
              <a:lnTo>
                <a:pt x="259407" y="421537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D01DA7-AAF3-4B9D-9E1D-99E0678C0620}">
      <dsp:nvSpPr>
        <dsp:cNvPr id="0" name=""/>
        <dsp:cNvSpPr/>
      </dsp:nvSpPr>
      <dsp:spPr>
        <a:xfrm>
          <a:off x="2172481" y="4866078"/>
          <a:ext cx="2075259" cy="1297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по игре го не менее 2 чел.</a:t>
          </a:r>
          <a:endParaRPr lang="ru-RU" sz="2400" kern="1200" dirty="0"/>
        </a:p>
      </dsp:txBody>
      <dsp:txXfrm>
        <a:off x="2172481" y="4866078"/>
        <a:ext cx="2075259" cy="1297037"/>
      </dsp:txXfrm>
    </dsp:sp>
    <dsp:sp modelId="{0E22DD60-6169-4C93-918E-14F35EC70845}">
      <dsp:nvSpPr>
        <dsp:cNvPr id="0" name=""/>
        <dsp:cNvSpPr/>
      </dsp:nvSpPr>
      <dsp:spPr>
        <a:xfrm>
          <a:off x="4896259" y="2188"/>
          <a:ext cx="2594074" cy="1297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спортсменов 1 разряда – </a:t>
          </a:r>
          <a:endParaRPr lang="ru-RU" sz="2800" kern="1200" dirty="0"/>
        </a:p>
      </dsp:txBody>
      <dsp:txXfrm>
        <a:off x="4896259" y="2188"/>
        <a:ext cx="2594074" cy="1297037"/>
      </dsp:txXfrm>
    </dsp:sp>
    <dsp:sp modelId="{FDEAF06B-F0AA-4874-A5D1-1EC76BA32557}">
      <dsp:nvSpPr>
        <dsp:cNvPr id="0" name=""/>
        <dsp:cNvSpPr/>
      </dsp:nvSpPr>
      <dsp:spPr>
        <a:xfrm>
          <a:off x="5155666" y="1299225"/>
          <a:ext cx="259407" cy="97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2777"/>
              </a:lnTo>
              <a:lnTo>
                <a:pt x="259407" y="972777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63383-C56A-47B8-9053-EFF824EAAAFB}">
      <dsp:nvSpPr>
        <dsp:cNvPr id="0" name=""/>
        <dsp:cNvSpPr/>
      </dsp:nvSpPr>
      <dsp:spPr>
        <a:xfrm>
          <a:off x="5415074" y="1623485"/>
          <a:ext cx="2075259" cy="1297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 шахматам не менее 10 чел</a:t>
          </a:r>
          <a:endParaRPr lang="ru-RU" sz="2400" kern="1200" dirty="0"/>
        </a:p>
      </dsp:txBody>
      <dsp:txXfrm>
        <a:off x="5415074" y="1623485"/>
        <a:ext cx="2075259" cy="1297037"/>
      </dsp:txXfrm>
    </dsp:sp>
    <dsp:sp modelId="{A4BE5076-2AF2-4C35-87F6-F2AEC3E57F33}">
      <dsp:nvSpPr>
        <dsp:cNvPr id="0" name=""/>
        <dsp:cNvSpPr/>
      </dsp:nvSpPr>
      <dsp:spPr>
        <a:xfrm>
          <a:off x="5155666" y="1299225"/>
          <a:ext cx="259407" cy="2594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4074"/>
              </a:lnTo>
              <a:lnTo>
                <a:pt x="259407" y="2594074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507AB-A20D-4CE9-BC1C-90C4E71B6AAD}">
      <dsp:nvSpPr>
        <dsp:cNvPr id="0" name=""/>
        <dsp:cNvSpPr/>
      </dsp:nvSpPr>
      <dsp:spPr>
        <a:xfrm>
          <a:off x="5415074" y="3244781"/>
          <a:ext cx="2075259" cy="1297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 игре го не менее 2 чел</a:t>
          </a:r>
          <a:endParaRPr lang="ru-RU" sz="2400" kern="1200" dirty="0"/>
        </a:p>
      </dsp:txBody>
      <dsp:txXfrm>
        <a:off x="5415074" y="3244781"/>
        <a:ext cx="2075259" cy="1297037"/>
      </dsp:txXfrm>
    </dsp:sp>
    <dsp:sp modelId="{05347303-CCF2-41A6-81AE-B1A70EA7CB8B}">
      <dsp:nvSpPr>
        <dsp:cNvPr id="0" name=""/>
        <dsp:cNvSpPr/>
      </dsp:nvSpPr>
      <dsp:spPr>
        <a:xfrm>
          <a:off x="5155666" y="1299225"/>
          <a:ext cx="259407" cy="4215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5370"/>
              </a:lnTo>
              <a:lnTo>
                <a:pt x="259407" y="421537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C18B6-73CF-4B97-B2E4-C9F7E2617892}">
      <dsp:nvSpPr>
        <dsp:cNvPr id="0" name=""/>
        <dsp:cNvSpPr/>
      </dsp:nvSpPr>
      <dsp:spPr>
        <a:xfrm>
          <a:off x="5415074" y="4866078"/>
          <a:ext cx="2075259" cy="1297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по шашкам не менее 5 чел.;</a:t>
          </a:r>
          <a:endParaRPr lang="ru-RU" sz="2400" kern="1200"/>
        </a:p>
      </dsp:txBody>
      <dsp:txXfrm>
        <a:off x="5415074" y="4866078"/>
        <a:ext cx="2075259" cy="1297037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211704-C6C8-4A21-8D58-CD82FA37CFF4}">
      <dsp:nvSpPr>
        <dsp:cNvPr id="0" name=""/>
        <dsp:cNvSpPr/>
      </dsp:nvSpPr>
      <dsp:spPr>
        <a:xfrm>
          <a:off x="127694" y="0"/>
          <a:ext cx="2821781" cy="60212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/>
            <a:t>Шахматы</a:t>
          </a:r>
          <a:endParaRPr lang="ru-RU" sz="4300" kern="1200" dirty="0"/>
        </a:p>
      </dsp:txBody>
      <dsp:txXfrm>
        <a:off x="127694" y="0"/>
        <a:ext cx="2821781" cy="1806386"/>
      </dsp:txXfrm>
    </dsp:sp>
    <dsp:sp modelId="{5231B3E2-4D76-4FDC-A2FB-D4E2ED35E111}">
      <dsp:nvSpPr>
        <dsp:cNvPr id="0" name=""/>
        <dsp:cNvSpPr/>
      </dsp:nvSpPr>
      <dsp:spPr>
        <a:xfrm>
          <a:off x="126610" y="1809082"/>
          <a:ext cx="2823948" cy="1599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</a:t>
          </a:r>
          <a:r>
            <a:rPr lang="ru-RU" sz="1600" kern="1200" dirty="0" smtClean="0"/>
            <a:t>Спартакиада учащихся  –  выход в финал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</a:t>
          </a:r>
          <a:r>
            <a:rPr lang="ru-RU" sz="1600" kern="1200" dirty="0" err="1" smtClean="0"/>
            <a:t>ПриФО</a:t>
          </a:r>
          <a:r>
            <a:rPr lang="ru-RU" sz="1600" kern="1200" dirty="0" smtClean="0"/>
            <a:t> – 3-4 призовых места, 1-2 место в командном зачете.</a:t>
          </a:r>
          <a:endParaRPr lang="ru-RU" sz="1600" kern="1200" dirty="0"/>
        </a:p>
      </dsp:txBody>
      <dsp:txXfrm>
        <a:off x="126610" y="1809082"/>
        <a:ext cx="2823948" cy="1599088"/>
      </dsp:txXfrm>
    </dsp:sp>
    <dsp:sp modelId="{A1D16F5A-7738-496A-AB38-8D40E9B2BAEC}">
      <dsp:nvSpPr>
        <dsp:cNvPr id="0" name=""/>
        <dsp:cNvSpPr/>
      </dsp:nvSpPr>
      <dsp:spPr>
        <a:xfrm>
          <a:off x="2949" y="3588515"/>
          <a:ext cx="3071271" cy="21290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России – 1-2 призовых места;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Европы – 1 призовое место</a:t>
          </a:r>
          <a:endParaRPr lang="ru-RU" sz="1600" kern="1200" dirty="0"/>
        </a:p>
      </dsp:txBody>
      <dsp:txXfrm>
        <a:off x="2949" y="3588515"/>
        <a:ext cx="3071271" cy="2129012"/>
      </dsp:txXfrm>
    </dsp:sp>
    <dsp:sp modelId="{64D7D63C-DEAB-4024-BEBF-DAA0C664F017}">
      <dsp:nvSpPr>
        <dsp:cNvPr id="0" name=""/>
        <dsp:cNvSpPr/>
      </dsp:nvSpPr>
      <dsp:spPr>
        <a:xfrm>
          <a:off x="3285854" y="0"/>
          <a:ext cx="2821781" cy="60212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/>
            <a:t>Шашки</a:t>
          </a:r>
          <a:endParaRPr lang="ru-RU" sz="4300" kern="1200" dirty="0"/>
        </a:p>
      </dsp:txBody>
      <dsp:txXfrm>
        <a:off x="3285854" y="0"/>
        <a:ext cx="2821781" cy="1806386"/>
      </dsp:txXfrm>
    </dsp:sp>
    <dsp:sp modelId="{66B2A7FE-0D82-4FF7-96E5-9E72965CD9FE}">
      <dsp:nvSpPr>
        <dsp:cNvPr id="0" name=""/>
        <dsp:cNvSpPr/>
      </dsp:nvSpPr>
      <dsp:spPr>
        <a:xfrm>
          <a:off x="3295381" y="1806897"/>
          <a:ext cx="2802728" cy="1658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России – 1-2 призовых места;</a:t>
          </a:r>
          <a:endParaRPr lang="ru-RU" sz="1600" kern="1200" dirty="0"/>
        </a:p>
      </dsp:txBody>
      <dsp:txXfrm>
        <a:off x="3295381" y="1806897"/>
        <a:ext cx="2802728" cy="1658737"/>
      </dsp:txXfrm>
    </dsp:sp>
    <dsp:sp modelId="{45BC511D-D632-4785-987C-DC1B3BC67271}">
      <dsp:nvSpPr>
        <dsp:cNvPr id="0" name=""/>
        <dsp:cNvSpPr/>
      </dsp:nvSpPr>
      <dsp:spPr>
        <a:xfrm>
          <a:off x="3295381" y="3717012"/>
          <a:ext cx="2802728" cy="2002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Европы 1-2 призовых места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Мира – 2-3 призовых места.</a:t>
          </a:r>
          <a:endParaRPr lang="ru-RU" sz="1600" kern="1200" dirty="0"/>
        </a:p>
      </dsp:txBody>
      <dsp:txXfrm>
        <a:off x="3295381" y="3717012"/>
        <a:ext cx="2802728" cy="2002700"/>
      </dsp:txXfrm>
    </dsp:sp>
    <dsp:sp modelId="{8CB36963-BF42-4FAC-B2A2-132AEDD2EFB8}">
      <dsp:nvSpPr>
        <dsp:cNvPr id="0" name=""/>
        <dsp:cNvSpPr/>
      </dsp:nvSpPr>
      <dsp:spPr>
        <a:xfrm>
          <a:off x="6319269" y="0"/>
          <a:ext cx="2821781" cy="60212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/>
            <a:t>Игра Го</a:t>
          </a:r>
          <a:endParaRPr lang="ru-RU" sz="4300" kern="1200" dirty="0"/>
        </a:p>
      </dsp:txBody>
      <dsp:txXfrm>
        <a:off x="6319269" y="0"/>
        <a:ext cx="2821781" cy="1806386"/>
      </dsp:txXfrm>
    </dsp:sp>
    <dsp:sp modelId="{916EBF9C-B6F5-462F-A111-B3912F34480C}">
      <dsp:nvSpPr>
        <dsp:cNvPr id="0" name=""/>
        <dsp:cNvSpPr/>
      </dsp:nvSpPr>
      <dsp:spPr>
        <a:xfrm>
          <a:off x="6375998" y="1806897"/>
          <a:ext cx="2708323" cy="1658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первенство России – 2-3 призовых места;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чемпионат России – 2-3 призовых места;</a:t>
          </a:r>
          <a:endParaRPr lang="ru-RU" sz="1600" kern="1200" dirty="0"/>
        </a:p>
      </dsp:txBody>
      <dsp:txXfrm>
        <a:off x="6375998" y="1806897"/>
        <a:ext cx="2708323" cy="1658737"/>
      </dsp:txXfrm>
    </dsp:sp>
    <dsp:sp modelId="{788E45AF-134B-4A1D-B33F-73C01FA22F92}">
      <dsp:nvSpPr>
        <dsp:cNvPr id="0" name=""/>
        <dsp:cNvSpPr/>
      </dsp:nvSpPr>
      <dsp:spPr>
        <a:xfrm>
          <a:off x="6375998" y="3717012"/>
          <a:ext cx="2708323" cy="2002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чемпионат Европы – 1-2 призовых места.</a:t>
          </a:r>
          <a:endParaRPr lang="ru-RU" sz="1600" kern="1200" dirty="0"/>
        </a:p>
      </dsp:txBody>
      <dsp:txXfrm>
        <a:off x="6375998" y="3717012"/>
        <a:ext cx="2708323" cy="2002700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D62CE8-5D5E-45DA-A5A1-3BAD175B83F7}">
      <dsp:nvSpPr>
        <dsp:cNvPr id="0" name=""/>
        <dsp:cNvSpPr/>
      </dsp:nvSpPr>
      <dsp:spPr>
        <a:xfrm>
          <a:off x="0" y="38519"/>
          <a:ext cx="9144000" cy="3341520"/>
        </a:xfrm>
        <a:prstGeom prst="roundRect">
          <a:avLst/>
        </a:prstGeom>
        <a:solidFill>
          <a:schemeClr val="accent4"/>
        </a:solidFill>
        <a:ln w="31800" cap="flat" cmpd="sng" algn="ctr">
          <a:solidFill>
            <a:schemeClr val="lt1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Организовать и провести на базе школы крупные всероссийские и международные соревнования, а также спортивные мероприятия для различных групп населения с целью популяризации интеллектуальных видов спорта.</a:t>
          </a:r>
          <a:endParaRPr lang="ru-RU" sz="3400" kern="1200" dirty="0"/>
        </a:p>
      </dsp:txBody>
      <dsp:txXfrm>
        <a:off x="0" y="38519"/>
        <a:ext cx="9144000" cy="3341520"/>
      </dsp:txXfrm>
    </dsp:sp>
    <dsp:sp modelId="{7922033C-0784-45A5-83BC-C656C2186475}">
      <dsp:nvSpPr>
        <dsp:cNvPr id="0" name=""/>
        <dsp:cNvSpPr/>
      </dsp:nvSpPr>
      <dsp:spPr>
        <a:xfrm>
          <a:off x="0" y="3477960"/>
          <a:ext cx="9144000" cy="3341520"/>
        </a:xfrm>
        <a:prstGeom prst="round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Улучшить работу во внебюджетной деятельности</a:t>
          </a:r>
          <a:endParaRPr lang="ru-RU" sz="3400" kern="1200" dirty="0"/>
        </a:p>
      </dsp:txBody>
      <dsp:txXfrm>
        <a:off x="0" y="3477960"/>
        <a:ext cx="9144000" cy="33415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870A8C-365D-423A-BA06-0085B2561D4D}">
      <dsp:nvSpPr>
        <dsp:cNvPr id="0" name=""/>
        <dsp:cNvSpPr/>
      </dsp:nvSpPr>
      <dsp:spPr>
        <a:xfrm>
          <a:off x="0" y="362552"/>
          <a:ext cx="8352928" cy="22261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1).Согласно тарификации сохранность контингента при комплектовании учебных групп составила 83 %</a:t>
          </a:r>
          <a:endParaRPr lang="ru-RU" sz="3300" kern="1200"/>
        </a:p>
      </dsp:txBody>
      <dsp:txXfrm>
        <a:off x="0" y="362552"/>
        <a:ext cx="8352928" cy="2226107"/>
      </dsp:txXfrm>
    </dsp:sp>
    <dsp:sp modelId="{A764F599-4E99-445E-976D-3E5480ED3850}">
      <dsp:nvSpPr>
        <dsp:cNvPr id="0" name=""/>
        <dsp:cNvSpPr/>
      </dsp:nvSpPr>
      <dsp:spPr>
        <a:xfrm>
          <a:off x="0" y="2683700"/>
          <a:ext cx="8352928" cy="22261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smtClean="0"/>
            <a:t>2). Более 80 % учащихся школы успешно справились с контрольно-переводными экзаменами. При этом 58% из них получили оценку «отлично».</a:t>
          </a:r>
          <a:endParaRPr lang="ru-RU" sz="3300" kern="1200"/>
        </a:p>
      </dsp:txBody>
      <dsp:txXfrm>
        <a:off x="0" y="2683700"/>
        <a:ext cx="8352928" cy="22261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FB9517-C8CF-48C2-AF41-D0CBFC281018}">
      <dsp:nvSpPr>
        <dsp:cNvPr id="0" name=""/>
        <dsp:cNvSpPr/>
      </dsp:nvSpPr>
      <dsp:spPr>
        <a:xfrm rot="16200000">
          <a:off x="251" y="166679"/>
          <a:ext cx="2879616" cy="287961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Первый разряд – 14 чел.</a:t>
          </a:r>
          <a:endParaRPr lang="ru-RU" sz="2300" kern="1200" dirty="0"/>
        </a:p>
      </dsp:txBody>
      <dsp:txXfrm rot="16200000">
        <a:off x="251" y="166679"/>
        <a:ext cx="2879616" cy="2879616"/>
      </dsp:txXfrm>
    </dsp:sp>
    <dsp:sp modelId="{AF707480-E567-4F9D-B7FA-F8A115394EAF}">
      <dsp:nvSpPr>
        <dsp:cNvPr id="0" name=""/>
        <dsp:cNvSpPr/>
      </dsp:nvSpPr>
      <dsp:spPr>
        <a:xfrm rot="5400000">
          <a:off x="3168803" y="166679"/>
          <a:ext cx="2879616" cy="2879616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Кандидат в мастера спорта – 3 чел.</a:t>
          </a:r>
          <a:endParaRPr lang="ru-RU" sz="2300" kern="1200"/>
        </a:p>
      </dsp:txBody>
      <dsp:txXfrm rot="5400000">
        <a:off x="3168803" y="166679"/>
        <a:ext cx="2879616" cy="287961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61E795-A763-47CD-89F5-61EB157DD787}">
      <dsp:nvSpPr>
        <dsp:cNvPr id="0" name=""/>
        <dsp:cNvSpPr/>
      </dsp:nvSpPr>
      <dsp:spPr>
        <a:xfrm>
          <a:off x="0" y="406795"/>
          <a:ext cx="8712968" cy="2850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4). Учащиеся школы в 2016 году перевыполнили план по количеству завоеванных медалей на всероссийских и международных соревнованиях (полный расклад по медалям будет приведен чуть позже в табличном виде)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0" y="406795"/>
        <a:ext cx="8712968" cy="2850120"/>
      </dsp:txXfrm>
    </dsp:sp>
    <dsp:sp modelId="{B9726DA2-E2D2-437A-A189-13178AAFA940}">
      <dsp:nvSpPr>
        <dsp:cNvPr id="0" name=""/>
        <dsp:cNvSpPr/>
      </dsp:nvSpPr>
      <dsp:spPr>
        <a:xfrm>
          <a:off x="0" y="3340435"/>
          <a:ext cx="8712968" cy="2850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5) Школа успешно справилась с организацией и проведением крупных республиканских, всероссийских и международных соревнований (более подробно также будет приведено в табличном виде в последующей части доклада)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0" y="3340435"/>
        <a:ext cx="8712968" cy="285012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212EF5-CEAB-4921-B6BB-D7B03D70D1DB}">
      <dsp:nvSpPr>
        <dsp:cNvPr id="0" name=""/>
        <dsp:cNvSpPr/>
      </dsp:nvSpPr>
      <dsp:spPr>
        <a:xfrm>
          <a:off x="0" y="0"/>
          <a:ext cx="8892480" cy="1806386"/>
        </a:xfrm>
        <a:prstGeom prst="rect">
          <a:avLst/>
        </a:prstGeom>
        <a:gradFill rotWithShape="1">
          <a:gsLst>
            <a:gs pos="0">
              <a:schemeClr val="dk1">
                <a:tint val="15000"/>
                <a:satMod val="250000"/>
              </a:schemeClr>
            </a:gs>
            <a:gs pos="49000">
              <a:schemeClr val="dk1">
                <a:tint val="50000"/>
                <a:satMod val="200000"/>
              </a:schemeClr>
            </a:gs>
            <a:gs pos="49100">
              <a:schemeClr val="dk1">
                <a:tint val="64000"/>
                <a:satMod val="160000"/>
              </a:schemeClr>
            </a:gs>
            <a:gs pos="92000">
              <a:schemeClr val="dk1">
                <a:tint val="50000"/>
                <a:satMod val="200000"/>
              </a:schemeClr>
            </a:gs>
            <a:gs pos="100000">
              <a:schemeClr val="dk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1"/>
          </a:solidFill>
          <a:prstDash val="solid"/>
        </a:ln>
        <a:effectLst>
          <a:outerShdw blurRad="50800" dist="25000" dir="5400000" rotWithShape="0">
            <a:schemeClr val="dk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tx1"/>
              </a:solidFill>
            </a:rPr>
            <a:t>В ЦСДЮШШОР им. Р.Г. </a:t>
          </a:r>
          <a:r>
            <a:rPr lang="ru-RU" sz="3800" kern="1200" dirty="0" err="1" smtClean="0">
              <a:solidFill>
                <a:schemeClr val="tx1"/>
              </a:solidFill>
            </a:rPr>
            <a:t>Нежметдинова</a:t>
          </a:r>
          <a:r>
            <a:rPr lang="ru-RU" sz="3800" kern="1200" dirty="0" smtClean="0">
              <a:solidFill>
                <a:schemeClr val="tx1"/>
              </a:solidFill>
            </a:rPr>
            <a:t> обучение ведется по 3-м отделениям: </a:t>
          </a:r>
          <a:endParaRPr lang="ru-RU" sz="3800" kern="1200" dirty="0">
            <a:solidFill>
              <a:schemeClr val="tx1"/>
            </a:solidFill>
          </a:endParaRPr>
        </a:p>
      </dsp:txBody>
      <dsp:txXfrm>
        <a:off x="0" y="0"/>
        <a:ext cx="8892480" cy="1806386"/>
      </dsp:txXfrm>
    </dsp:sp>
    <dsp:sp modelId="{0B6C0A1E-5362-4D1B-87E9-CE958CAFEA6F}">
      <dsp:nvSpPr>
        <dsp:cNvPr id="0" name=""/>
        <dsp:cNvSpPr/>
      </dsp:nvSpPr>
      <dsp:spPr>
        <a:xfrm>
          <a:off x="4342" y="1806386"/>
          <a:ext cx="2961265" cy="37934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Шахматы;</a:t>
          </a:r>
          <a:endParaRPr lang="ru-RU" sz="4400" kern="1200" dirty="0"/>
        </a:p>
      </dsp:txBody>
      <dsp:txXfrm>
        <a:off x="4342" y="1806386"/>
        <a:ext cx="2961265" cy="3793411"/>
      </dsp:txXfrm>
    </dsp:sp>
    <dsp:sp modelId="{103E264C-C8B3-495B-8DCF-10A5CB0C69D9}">
      <dsp:nvSpPr>
        <dsp:cNvPr id="0" name=""/>
        <dsp:cNvSpPr/>
      </dsp:nvSpPr>
      <dsp:spPr>
        <a:xfrm>
          <a:off x="2965607" y="1809421"/>
          <a:ext cx="2961265" cy="37873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Шашки</a:t>
          </a:r>
          <a:endParaRPr lang="ru-RU" sz="4400" kern="1200" dirty="0"/>
        </a:p>
      </dsp:txBody>
      <dsp:txXfrm>
        <a:off x="2965607" y="1809421"/>
        <a:ext cx="2961265" cy="3787341"/>
      </dsp:txXfrm>
    </dsp:sp>
    <dsp:sp modelId="{8623EF44-846C-430D-B8CC-F5C3FE383DE5}">
      <dsp:nvSpPr>
        <dsp:cNvPr id="0" name=""/>
        <dsp:cNvSpPr/>
      </dsp:nvSpPr>
      <dsp:spPr>
        <a:xfrm>
          <a:off x="5926872" y="1806386"/>
          <a:ext cx="2961265" cy="37934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Игра Го</a:t>
          </a:r>
          <a:endParaRPr lang="ru-RU" sz="4400" kern="1200" dirty="0"/>
        </a:p>
      </dsp:txBody>
      <dsp:txXfrm>
        <a:off x="5926872" y="1806386"/>
        <a:ext cx="2961265" cy="3793411"/>
      </dsp:txXfrm>
    </dsp:sp>
    <dsp:sp modelId="{12EAF434-AA03-4F9E-BD8B-752CFF0F376A}">
      <dsp:nvSpPr>
        <dsp:cNvPr id="0" name=""/>
        <dsp:cNvSpPr/>
      </dsp:nvSpPr>
      <dsp:spPr>
        <a:xfrm>
          <a:off x="0" y="5599797"/>
          <a:ext cx="8892480" cy="42149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0417A6-6DA1-4FCF-B2B6-80D41503FF49}">
      <dsp:nvSpPr>
        <dsp:cNvPr id="0" name=""/>
        <dsp:cNvSpPr/>
      </dsp:nvSpPr>
      <dsp:spPr>
        <a:xfrm>
          <a:off x="0" y="276223"/>
          <a:ext cx="8964488" cy="2559673"/>
        </a:xfrm>
        <a:prstGeom prst="right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2F01BC-F88C-46B4-9895-8BD8E5CBBA9B}">
      <dsp:nvSpPr>
        <dsp:cNvPr id="0" name=""/>
        <dsp:cNvSpPr/>
      </dsp:nvSpPr>
      <dsp:spPr>
        <a:xfrm>
          <a:off x="718969" y="916141"/>
          <a:ext cx="7467488" cy="1279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4320" rIns="0" bIns="27432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Школа имеет филиал в г. Тетюши, в котором ведется обучение во всех 3-х отделениях.</a:t>
          </a:r>
          <a:endParaRPr lang="ru-RU" sz="2700" kern="1200" dirty="0"/>
        </a:p>
      </dsp:txBody>
      <dsp:txXfrm>
        <a:off x="718969" y="916141"/>
        <a:ext cx="7467488" cy="127983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9D90C0-ED07-4140-B395-9EDDE30E1C70}">
      <dsp:nvSpPr>
        <dsp:cNvPr id="0" name=""/>
        <dsp:cNvSpPr/>
      </dsp:nvSpPr>
      <dsp:spPr>
        <a:xfrm>
          <a:off x="0" y="0"/>
          <a:ext cx="9144000" cy="1395940"/>
        </a:xfrm>
        <a:prstGeom prst="rect">
          <a:avLst/>
        </a:prstGeom>
        <a:gradFill rotWithShape="1">
          <a:gsLst>
            <a:gs pos="0">
              <a:schemeClr val="accent3">
                <a:tint val="15000"/>
                <a:satMod val="250000"/>
              </a:schemeClr>
            </a:gs>
            <a:gs pos="49000">
              <a:schemeClr val="accent3">
                <a:tint val="50000"/>
                <a:satMod val="200000"/>
              </a:schemeClr>
            </a:gs>
            <a:gs pos="49100">
              <a:schemeClr val="accent3">
                <a:tint val="64000"/>
                <a:satMod val="160000"/>
              </a:schemeClr>
            </a:gs>
            <a:gs pos="92000">
              <a:schemeClr val="accent3">
                <a:tint val="50000"/>
                <a:satMod val="200000"/>
              </a:schemeClr>
            </a:gs>
            <a:gs pos="100000">
              <a:schemeClr val="accent3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50800" dist="25000" dir="5400000" rotWithShape="0">
            <a:schemeClr val="accent3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Общее количество учащихся школы в 2016 году составило 918 человек, что соответствует утвержденному Министерством по делам молодежи и спорту Государственному заданию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Из них: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0" y="0"/>
        <a:ext cx="9144000" cy="1395940"/>
      </dsp:txXfrm>
    </dsp:sp>
    <dsp:sp modelId="{1F24F39C-9C95-4F7D-8BAE-256EA3D3A3A6}">
      <dsp:nvSpPr>
        <dsp:cNvPr id="0" name=""/>
        <dsp:cNvSpPr/>
      </dsp:nvSpPr>
      <dsp:spPr>
        <a:xfrm>
          <a:off x="4464" y="1395940"/>
          <a:ext cx="3045023" cy="2931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по шахматам – 589 учащихся</a:t>
          </a:r>
          <a:endParaRPr lang="ru-RU" sz="4500" kern="1200" dirty="0">
            <a:solidFill>
              <a:schemeClr val="tx1"/>
            </a:solidFill>
          </a:endParaRPr>
        </a:p>
      </dsp:txBody>
      <dsp:txXfrm>
        <a:off x="4464" y="1395940"/>
        <a:ext cx="3045023" cy="2931475"/>
      </dsp:txXfrm>
    </dsp:sp>
    <dsp:sp modelId="{92FD0D0C-B5B0-4EBF-B14B-B192C8BB031F}">
      <dsp:nvSpPr>
        <dsp:cNvPr id="0" name=""/>
        <dsp:cNvSpPr/>
      </dsp:nvSpPr>
      <dsp:spPr>
        <a:xfrm>
          <a:off x="3049488" y="1393639"/>
          <a:ext cx="3045023" cy="2936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по шашкам – 217 учащихся</a:t>
          </a:r>
          <a:endParaRPr lang="ru-RU" sz="4500" kern="1200" dirty="0"/>
        </a:p>
      </dsp:txBody>
      <dsp:txXfrm>
        <a:off x="3049488" y="1393639"/>
        <a:ext cx="3045023" cy="2936078"/>
      </dsp:txXfrm>
    </dsp:sp>
    <dsp:sp modelId="{4E288FBF-AFCF-42D4-A60D-7F55001F0176}">
      <dsp:nvSpPr>
        <dsp:cNvPr id="0" name=""/>
        <dsp:cNvSpPr/>
      </dsp:nvSpPr>
      <dsp:spPr>
        <a:xfrm>
          <a:off x="6094511" y="1395940"/>
          <a:ext cx="3045023" cy="2931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по игре го – 112 учащихся</a:t>
          </a:r>
          <a:endParaRPr lang="ru-RU" sz="4500" kern="1200" dirty="0">
            <a:solidFill>
              <a:schemeClr val="tx1"/>
            </a:solidFill>
          </a:endParaRPr>
        </a:p>
      </dsp:txBody>
      <dsp:txXfrm>
        <a:off x="6094511" y="1395940"/>
        <a:ext cx="3045023" cy="2931475"/>
      </dsp:txXfrm>
    </dsp:sp>
    <dsp:sp modelId="{5088819D-E704-4123-A74C-C957ED9CB4C6}">
      <dsp:nvSpPr>
        <dsp:cNvPr id="0" name=""/>
        <dsp:cNvSpPr/>
      </dsp:nvSpPr>
      <dsp:spPr>
        <a:xfrm>
          <a:off x="0" y="4327416"/>
          <a:ext cx="9144000" cy="32571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0417A6-6DA1-4FCF-B2B6-80D41503FF49}">
      <dsp:nvSpPr>
        <dsp:cNvPr id="0" name=""/>
        <dsp:cNvSpPr/>
      </dsp:nvSpPr>
      <dsp:spPr>
        <a:xfrm>
          <a:off x="0" y="42192"/>
          <a:ext cx="8964488" cy="3027734"/>
        </a:xfrm>
        <a:prstGeom prst="right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2F01BC-F88C-46B4-9895-8BD8E5CBBA9B}">
      <dsp:nvSpPr>
        <dsp:cNvPr id="0" name=""/>
        <dsp:cNvSpPr/>
      </dsp:nvSpPr>
      <dsp:spPr>
        <a:xfrm>
          <a:off x="718969" y="799126"/>
          <a:ext cx="7467488" cy="151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Кроме этого еще 180 человек на отделении шахмат занимаются во внебюджетных группах, что почти в 1,5 раза больше чем в 2015 году.</a:t>
          </a:r>
          <a:endParaRPr lang="ru-RU" sz="2500" kern="1200" dirty="0"/>
        </a:p>
      </dsp:txBody>
      <dsp:txXfrm>
        <a:off x="718969" y="799126"/>
        <a:ext cx="7467488" cy="1513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4F24-22A4-4B1C-AFAC-D6E2A0B1247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83873-23F9-4B2D-99D4-F193E25F1A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D367A-F37D-43E0-A1E1-36F2BC58800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DF5C-3057-4241-9A6F-E3951F065EE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46C6-5293-4055-88C5-9665E00DB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172036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7E7695A-12D5-45B7-9298-EB13C9DF78CC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6DADDC4-00F2-4B95-A613-74A949074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kazchess.ru/kit-2016-otkryitie-1-tur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kazchess.ru/kit-2016-otkryitie-1-tur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kazchess.ru/v-kazani-proshli-sorevnovaniya-po-shahmatam/" TargetMode="Externa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kazchess.ru/foto-memorial-detskiy-2016/" TargetMode="Externa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kazchess.ru/foto-zakryitie-memorial-shashki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t-chess.ru/photo/2016/chempionat_rt_sredi_muzhchin_i_zhenshhin_2016/394?page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at-chess.ru/photo/2016/komandnyj_chempionat_rt/398" TargetMode="Externa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galereya/fotoreportazh-chempionata-rt-po-russkim-shashkam-23-02-2016g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kazchess.ru/otkryityiy-kubok-respubliki-tatarstan-po-go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kazchess.ru/foto-zakryitie-pervenstvo-rt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pervenstvo-rt-do-9-let-predvaritelnyie-spiski-uchastnikov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kazchess.ru/pervenstvo-rt-po-shashkam_foto-zakryitie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tatshashki.ru/news/pervenstvo_rt_po_mezhdunarodnym_shashkam/2016-01-24-40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tat-chess.ru/photo/2016/final_rapid_gran_pri/378?page2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kazchess.ru/foto-spartakiada-gossluzhashhih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kazchess.ru/rozhdestvenskiy-turnir-po-klassicheskim-shahmatam-sredi-malchikov-i-devochek-do-9-11-13-i-15-let-v-tssdyushshor-im-r-g-nezhmetdinova-s-8-po-12-yanvarya-2016g-2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kazchess.ru/foto-tetyushi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t-chess.ru/photo/2016/pervenstvo_rt_sredi_veteranov/36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foto-memorial-satoninoy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pervenstvo-rt-po-igre-go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pervenstvo-tssdyushshor-sredi-doshkolnikov-2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galereya/fotoreportazh-salmana-shaydullina-vesna-2016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t-chess.ru/photo/2016/blicturnir_ko_dnju_pozhilogo_cheloveka_2016/396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t-chess.ru/photo/2015/blicturnir_ko_dnju_zashhitnika_otechestva/261-1-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pervenstvo-rt-po-shahmatam-sredi-prepodavateley-i-sotrudnikov-vuzov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t-chess.ru/photo/2016/blicturnir_ko_dnju_pobedy/377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finalnyiy-etap-vi-respublikanskogo-tempo-turnira-po-shahmatam-i-shashkam-sredi-pensionerov-respubliki-tatarstan-g-kazan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vsemirnyiy-den-shahmat-v-muzee-kazanskogo-kremlya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foto-internatyi-2016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azchess.ru/turnir-sotrudnikov-spetsialnoy-svyazi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fficer\Documents\Хасанова\мин-во отчет\Depositphotos_2630554_s800.jpg"/>
          <p:cNvPicPr>
            <a:picLocks noChangeAspect="1" noChangeArrowheads="1"/>
          </p:cNvPicPr>
          <p:nvPr/>
        </p:nvPicPr>
        <p:blipFill>
          <a:blip r:embed="rId2" cstate="print">
            <a:lum bright="38000" contrast="6000"/>
          </a:blip>
          <a:srcRect/>
          <a:stretch>
            <a:fillRect/>
          </a:stretch>
        </p:blipFill>
        <p:spPr bwMode="auto">
          <a:xfrm>
            <a:off x="-12658" y="0"/>
            <a:ext cx="9156658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142852"/>
            <a:ext cx="7358114" cy="19900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Доклад директора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Н.А.Сайфутдинова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«Об итогах работы школы в 2016 году и задачах на 2017 год»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14942" y="4643446"/>
            <a:ext cx="3786214" cy="15716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Докладчик:</a:t>
            </a:r>
          </a:p>
          <a:p>
            <a:pPr>
              <a:spcAft>
                <a:spcPts val="120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Директор ГАОУ ДО «ЦСДЮШШОР им. Р.Г.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Нежметдинова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Сайфутдинов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Н. А.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251520" y="0"/>
          <a:ext cx="8712968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/>
        </p:nvGraphicFramePr>
        <p:xfrm>
          <a:off x="251520" y="0"/>
          <a:ext cx="889248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0" y="4077072"/>
          <a:ext cx="8964488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0" y="0"/>
          <a:ext cx="9144000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0" y="4077072"/>
          <a:ext cx="8964488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0" y="0"/>
          <a:ext cx="9144000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0" y="2420888"/>
          <a:ext cx="9144000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0" y="0"/>
          <a:ext cx="9144000" cy="70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188640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2016 учебном году  тренер-преподаватель Максимова М.М  </a:t>
            </a:r>
            <a:endParaRPr lang="ru-RU" dirty="0"/>
          </a:p>
        </p:txBody>
      </p:sp>
      <p:pic>
        <p:nvPicPr>
          <p:cNvPr id="46081" name="Picture 1" descr="фото Сайфутдин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5578"/>
            <a:ext cx="5688632" cy="379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фото Максимо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3"/>
            <a:ext cx="5148064" cy="342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5220072" y="1916832"/>
            <a:ext cx="392392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 также директор школы (</a:t>
            </a:r>
            <a:r>
              <a:rPr lang="ru-RU" dirty="0" err="1" smtClean="0"/>
              <a:t>Н.А.Сайфутдинов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5013176"/>
            <a:ext cx="3419872" cy="184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были удостоены почетного знака «Отличник физической культуры и спорта РТ»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 </a:t>
            </a:r>
            <a:endParaRPr lang="ru-RU" sz="2800" b="1" dirty="0" smtClean="0"/>
          </a:p>
          <a:p>
            <a:pPr marL="0" indent="0" algn="just">
              <a:buNone/>
            </a:pPr>
            <a:endParaRPr lang="ru-RU" sz="2400" b="1" dirty="0" smtClean="0"/>
          </a:p>
          <a:p>
            <a:pPr marL="0" indent="0" algn="just">
              <a:buNone/>
            </a:pPr>
            <a:endParaRPr lang="ru-RU" sz="2400" b="1" dirty="0" smtClean="0"/>
          </a:p>
          <a:p>
            <a:pPr marL="0" lvl="0" indent="0" algn="just">
              <a:buNone/>
            </a:pPr>
            <a:endParaRPr lang="ru-RU" sz="2900" b="1" dirty="0" smtClean="0"/>
          </a:p>
          <a:p>
            <a:pPr marL="0" lvl="0" indent="0">
              <a:buNone/>
            </a:pPr>
            <a:endParaRPr lang="ru-RU" sz="5500" b="1" dirty="0" smtClean="0"/>
          </a:p>
          <a:p>
            <a:pPr marL="0" lvl="0" indent="0">
              <a:buNone/>
            </a:pPr>
            <a:endParaRPr lang="ru-RU" sz="5500" b="1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116632"/>
            <a:ext cx="864096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2016  году 11 тренеров-преподавателей завершили полный курс профессиональной переподготовки в </a:t>
            </a:r>
            <a:r>
              <a:rPr lang="ru-RU" b="1" dirty="0" err="1" smtClean="0">
                <a:solidFill>
                  <a:schemeClr val="tx1"/>
                </a:solidFill>
              </a:rPr>
              <a:t>ПГАФКСиТ</a:t>
            </a:r>
            <a:r>
              <a:rPr lang="ru-RU" b="1" dirty="0" smtClean="0">
                <a:solidFill>
                  <a:schemeClr val="tx1"/>
                </a:solidFill>
              </a:rPr>
              <a:t> по специальности «Физическая культура»</a:t>
            </a:r>
          </a:p>
          <a:p>
            <a:pPr algn="ctr"/>
            <a:endParaRPr lang="ru-RU" b="1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79512" y="1397000"/>
          <a:ext cx="8784976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251520" y="188640"/>
          <a:ext cx="889248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-180528" y="0"/>
            <a:ext cx="9145016" cy="1484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ЛУЧШИЕ СПОРТИВНЫЕ РЕЗУЛЬТАТЫ УЧАЩИХСЯ</a:t>
            </a:r>
          </a:p>
          <a:p>
            <a:pPr algn="ctr"/>
            <a:r>
              <a:rPr lang="ru-RU" sz="2000" b="1" dirty="0" smtClean="0"/>
              <a:t>ЦСДЮШШОР ИМ.Р.Г.НЕЖМЕТДИНОВА</a:t>
            </a:r>
          </a:p>
          <a:p>
            <a:pPr algn="ctr"/>
            <a:r>
              <a:rPr lang="ru-RU" sz="2000" b="1" dirty="0" smtClean="0"/>
              <a:t>В 2016  ГОДУ</a:t>
            </a:r>
          </a:p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627784" y="1700808"/>
            <a:ext cx="396044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/>
              <a:t>ШАХМАТЫ:</a:t>
            </a:r>
            <a:endParaRPr lang="ru-RU" sz="2000" dirty="0" smtClean="0"/>
          </a:p>
          <a:p>
            <a:pPr algn="ctr"/>
            <a:endParaRPr lang="ru-RU" sz="2000" dirty="0"/>
          </a:p>
        </p:txBody>
      </p:sp>
      <p:pic>
        <p:nvPicPr>
          <p:cNvPr id="43010" name="Picture 2" descr="фото Бел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815536"/>
            <a:ext cx="5422478" cy="404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ятиугольник 16"/>
          <p:cNvSpPr/>
          <p:nvPr/>
        </p:nvSpPr>
        <p:spPr>
          <a:xfrm>
            <a:off x="-180528" y="2276872"/>
            <a:ext cx="3600400" cy="36724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Белова Ольга, 1996 г.р. (тр.Кузнецов С.В.)</a:t>
            </a:r>
          </a:p>
          <a:p>
            <a:r>
              <a:rPr lang="ru-RU" b="1" dirty="0" smtClean="0"/>
              <a:t>  - 3 место на чемпионате России среди женщин в составе сборной Республики Татарстан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142852"/>
            <a:ext cx="7215238" cy="13573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ГАОУ ДО «ЦЕНТРАЛЬНАЯ СПОРТИВНАЯ ДЕТСКО-ЮНОШЕСКАЯ ШАХМАТНАЯ ШКОЛА ОЛИМПИЙСКОГО РЕЗЕРВА им. Р.Г.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Нежметдинова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 descr="C:\Users\officer\Desktop\фото школы\image-10-11-15-12-27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714488"/>
            <a:ext cx="7572396" cy="46205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/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2571744"/>
          </a:xfrm>
          <a:prstGeom prst="roundRect">
            <a:avLst/>
          </a:prstGeom>
          <a:solidFill>
            <a:schemeClr val="accent6">
              <a:lumMod val="50000"/>
              <a:alpha val="21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44" y="1357298"/>
            <a:ext cx="8786874" cy="52864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76" y="1772816"/>
            <a:ext cx="7488832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1 </a:t>
            </a:r>
            <a:r>
              <a:rPr lang="ru-RU" dirty="0" smtClean="0"/>
              <a:t>место на первенстве ПФО среди юношей до 15 лет (классика</a:t>
            </a:r>
            <a:r>
              <a:rPr lang="ru-RU" dirty="0" smtClean="0"/>
              <a:t>)</a:t>
            </a:r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dirty="0" smtClean="0"/>
              <a:t>-1 </a:t>
            </a:r>
            <a:r>
              <a:rPr lang="ru-RU" dirty="0" smtClean="0"/>
              <a:t>место на первенстве ПФО среди юношей до 15 лет (рапид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-1 </a:t>
            </a:r>
            <a:r>
              <a:rPr lang="ru-RU" dirty="0" smtClean="0"/>
              <a:t>место на первенстве ПФО среди юношей до 15 лет (блиц</a:t>
            </a:r>
            <a:r>
              <a:rPr lang="ru-RU" dirty="0" smtClean="0"/>
              <a:t>)</a:t>
            </a:r>
          </a:p>
          <a:p>
            <a:endParaRPr lang="ru-RU" b="1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214290"/>
            <a:ext cx="8715436" cy="1000132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err="1" smtClean="0">
                <a:solidFill>
                  <a:srgbClr val="FF0000"/>
                </a:solidFill>
              </a:rPr>
              <a:t>Муртазин</a:t>
            </a:r>
            <a:r>
              <a:rPr lang="ru-RU" sz="3600" b="1" dirty="0" smtClean="0">
                <a:solidFill>
                  <a:srgbClr val="FF0000"/>
                </a:solidFill>
              </a:rPr>
              <a:t> Руслан, 2003 г.р. (тр. </a:t>
            </a:r>
            <a:r>
              <a:rPr lang="ru-RU" sz="3600" b="1" dirty="0" err="1" smtClean="0">
                <a:solidFill>
                  <a:srgbClr val="FF0000"/>
                </a:solidFill>
              </a:rPr>
              <a:t>Газизов</a:t>
            </a:r>
            <a:r>
              <a:rPr lang="ru-RU" sz="3600" b="1" dirty="0" smtClean="0">
                <a:solidFill>
                  <a:srgbClr val="FF0000"/>
                </a:solidFill>
              </a:rPr>
              <a:t> Р.Х.)</a:t>
            </a:r>
          </a:p>
        </p:txBody>
      </p:sp>
      <p:pic>
        <p:nvPicPr>
          <p:cNvPr id="10" name="Picture 2" descr="фото чРТ-шах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567079"/>
            <a:ext cx="4932040" cy="329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252536" y="0"/>
            <a:ext cx="9144000" cy="9807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latin typeface="Times New Roman"/>
                <a:ea typeface="Times New Roman"/>
              </a:rPr>
              <a:t>Шашки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357298"/>
            <a:ext cx="9144000" cy="550070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204864"/>
            <a:ext cx="9144000" cy="258532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</a:rPr>
              <a:t>Гаязов</a:t>
            </a:r>
            <a:r>
              <a:rPr lang="ru-RU" sz="2400" dirty="0" smtClean="0">
                <a:solidFill>
                  <a:schemeClr val="tx1"/>
                </a:solidFill>
              </a:rPr>
              <a:t> Шамиль, 1998 г.р. (</a:t>
            </a:r>
            <a:r>
              <a:rPr lang="ru-RU" sz="2400" dirty="0" err="1" smtClean="0">
                <a:solidFill>
                  <a:schemeClr val="tx1"/>
                </a:solidFill>
              </a:rPr>
              <a:t>тр.Шайдуллов</a:t>
            </a:r>
            <a:r>
              <a:rPr lang="ru-RU" sz="2400" dirty="0" smtClean="0">
                <a:solidFill>
                  <a:schemeClr val="tx1"/>
                </a:solidFill>
              </a:rPr>
              <a:t> Ф.Х.)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- 2 место на первенстве мира среди юношей до 19 лет (блиц)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- 1 место на первенстве России среди юношей до 19 лет (блиц)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- 1 место на первенстве России среди юношей до 19 лет (рапид)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69269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764704"/>
            <a:ext cx="9144000" cy="609329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место на 4-м этапе Кубка мира среди мужчин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0"/>
            <a:ext cx="821537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</a:rPr>
              <a:t>Шогин</a:t>
            </a:r>
            <a:r>
              <a:rPr lang="ru-RU" sz="2800" b="1" i="1" dirty="0" smtClean="0">
                <a:solidFill>
                  <a:srgbClr val="FF0000"/>
                </a:solidFill>
              </a:rPr>
              <a:t> Денис, 1985 г.р. (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тр.Цинман</a:t>
            </a:r>
            <a:r>
              <a:rPr lang="ru-RU" sz="2800" b="1" i="1" dirty="0" smtClean="0">
                <a:solidFill>
                  <a:srgbClr val="FF0000"/>
                </a:solidFill>
              </a:rPr>
              <a:t> Д.Л.)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908720"/>
            <a:ext cx="8892480" cy="187743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1 </a:t>
            </a:r>
            <a:r>
              <a:rPr lang="ru-RU" sz="2400" dirty="0" smtClean="0"/>
              <a:t>место на 4-м этапе Кубка мира среди мужчин </a:t>
            </a: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 smtClean="0"/>
              <a:t>-</a:t>
            </a:r>
            <a:r>
              <a:rPr lang="ru-RU" sz="2200" dirty="0" smtClean="0"/>
              <a:t>3 </a:t>
            </a:r>
            <a:r>
              <a:rPr lang="ru-RU" sz="2200" dirty="0" smtClean="0"/>
              <a:t>место на Кубке России среди мужчин (блиц</a:t>
            </a:r>
            <a:r>
              <a:rPr lang="ru-RU" sz="2200" dirty="0" smtClean="0"/>
              <a:t>) </a:t>
            </a:r>
            <a:endParaRPr lang="ru-RU" sz="2200" dirty="0" smtClean="0"/>
          </a:p>
          <a:p>
            <a:r>
              <a:rPr lang="ru-RU" sz="2200" dirty="0" smtClean="0"/>
              <a:t> </a:t>
            </a:r>
          </a:p>
          <a:p>
            <a:endParaRPr lang="ru-RU" sz="2200" dirty="0"/>
          </a:p>
        </p:txBody>
      </p:sp>
      <p:pic>
        <p:nvPicPr>
          <p:cNvPr id="32769" name="Picture 1" descr="фото Шог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345499"/>
            <a:ext cx="6768752" cy="451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128586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357298"/>
            <a:ext cx="9144000" cy="550070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7158" y="0"/>
            <a:ext cx="8215370" cy="65556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Гнелицкий</a:t>
            </a:r>
            <a:r>
              <a:rPr lang="ru-RU" sz="2800" b="1" dirty="0" smtClean="0"/>
              <a:t> Андрей, 1988 г.р. (</a:t>
            </a:r>
            <a:r>
              <a:rPr lang="ru-RU" sz="2800" b="1" dirty="0" err="1" smtClean="0"/>
              <a:t>тр.Цинман</a:t>
            </a:r>
            <a:r>
              <a:rPr lang="ru-RU" sz="2800" b="1" dirty="0" smtClean="0"/>
              <a:t> Д.Л.)</a:t>
            </a:r>
          </a:p>
          <a:p>
            <a:r>
              <a:rPr lang="ru-RU" sz="2800" dirty="0" smtClean="0"/>
              <a:t>   </a:t>
            </a:r>
          </a:p>
          <a:p>
            <a:r>
              <a:rPr lang="ru-RU" sz="2800" dirty="0" smtClean="0"/>
              <a:t> </a:t>
            </a:r>
            <a:r>
              <a:rPr lang="ru-RU" sz="2800" dirty="0" smtClean="0"/>
              <a:t>- 3 место в финале Кубка мира среди мужчин (блиц)</a:t>
            </a:r>
          </a:p>
          <a:p>
            <a:r>
              <a:rPr lang="ru-RU" sz="2800" dirty="0" smtClean="0"/>
              <a:t>    - 3 место в финале Кубка мира среди мужчин (классика)</a:t>
            </a:r>
          </a:p>
          <a:p>
            <a:r>
              <a:rPr lang="ru-RU" sz="2800" dirty="0" smtClean="0"/>
              <a:t>    - 2 место на 2-м этапе Кубка мира среди мужчин (блиц)</a:t>
            </a:r>
          </a:p>
          <a:p>
            <a:r>
              <a:rPr lang="ru-RU" sz="2800" dirty="0" smtClean="0"/>
              <a:t>    - 2 место на 2-м этапе Кубка мира среди мужчин (рапид)</a:t>
            </a:r>
          </a:p>
          <a:p>
            <a:r>
              <a:rPr lang="ru-RU" sz="2800" dirty="0" smtClean="0"/>
              <a:t>    - 3 место на 1-м этапе Кубка мира среди мужчин (блиц)</a:t>
            </a:r>
          </a:p>
          <a:p>
            <a:r>
              <a:rPr lang="ru-RU" sz="2800" dirty="0" smtClean="0"/>
              <a:t>    - 3 место на 5-м этапе Кубка мира среди мужчин (блиц)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128586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16632"/>
            <a:ext cx="9144000" cy="550070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>
              <a:spcAft>
                <a:spcPts val="0"/>
              </a:spcAft>
            </a:pPr>
            <a:r>
              <a:rPr lang="ru-RU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Шикшин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Илья, 1990 г.р. (</a:t>
            </a:r>
            <a:r>
              <a:rPr lang="ru-RU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тр.Шикшин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В.Д.)</a:t>
            </a:r>
          </a:p>
          <a:p>
            <a:pPr marL="45720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 </a:t>
            </a:r>
          </a:p>
          <a:p>
            <a:pPr marL="45720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- 1 место на парном чемпионате Европы среди мужчин и женщин</a:t>
            </a:r>
          </a:p>
          <a:p>
            <a:pPr marL="45720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- 1 место на Кубке Европы среди мужчин</a:t>
            </a:r>
          </a:p>
          <a:p>
            <a:pPr marL="45720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- 1 место на личном чемпионате Европы среди мужчин</a:t>
            </a:r>
          </a:p>
          <a:p>
            <a:pPr marL="45720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- 2 место на чемпионате Европы в составе сборной России</a:t>
            </a:r>
          </a:p>
          <a:p>
            <a:pPr marL="45720"/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- 1 место на чемпионате России среди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мужчин</a:t>
            </a:r>
          </a:p>
          <a:p>
            <a:pPr marL="45720"/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- 1 место на Кубке России среди мужчин</a:t>
            </a: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</a:rPr>
              <a:t>Игра го:</a:t>
            </a:r>
          </a:p>
          <a:p>
            <a:pPr algn="ctr"/>
            <a:endParaRPr lang="ru-RU" sz="2400" b="1" u="sng" dirty="0" smtClean="0">
              <a:solidFill>
                <a:srgbClr val="FF0000"/>
              </a:solidFill>
            </a:endParaRPr>
          </a:p>
          <a:p>
            <a:pPr algn="ctr"/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28674" name="Picture 2" descr="35_784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116632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764704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14282" y="142852"/>
            <a:ext cx="8572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Игра го:</a:t>
            </a:r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764704"/>
          <a:ext cx="91440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kazchess.ru/wp-content/uploads/2015/11/9zP0S1DiFA8.jpg"/>
          <p:cNvPicPr>
            <a:picLocks noChangeAspect="1" noChangeArrowheads="1"/>
          </p:cNvPicPr>
          <p:nvPr/>
        </p:nvPicPr>
        <p:blipFill>
          <a:blip r:embed="rId2" cstate="print"/>
          <a:srcRect t="16138"/>
          <a:stretch>
            <a:fillRect/>
          </a:stretch>
        </p:blipFill>
        <p:spPr bwMode="auto">
          <a:xfrm>
            <a:off x="1979712" y="3645024"/>
            <a:ext cx="5120297" cy="2861342"/>
          </a:xfrm>
          <a:prstGeom prst="rect">
            <a:avLst/>
          </a:prstGeom>
          <a:noFill/>
        </p:spPr>
      </p:pic>
      <p:pic>
        <p:nvPicPr>
          <p:cNvPr id="4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323528" y="188640"/>
            <a:ext cx="8496944" cy="59046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Уважаемые коллеги!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 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         Наступил новый 2017 год, в котором уже проведены 3 крупных детских турнира: 2 по шахматам Республиканского уровня и 1 по Го – впервые у нас в городе прошло первенство России сразу в 4-х возрастных категориях.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        Сегодня мы по сложившейся традиции подведем итоги прошедшего, на этот раз 2016 – високосного года.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2571744"/>
          </a:xfrm>
          <a:prstGeom prst="roundRect">
            <a:avLst/>
          </a:prstGeom>
          <a:solidFill>
            <a:schemeClr val="accent6">
              <a:lumMod val="50000"/>
              <a:alpha val="21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44" y="1785926"/>
            <a:ext cx="8786874" cy="4429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b="1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0"/>
            <a:ext cx="8715436" cy="14768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Сводная таблица медалей, завоеванных учащимися школы в 2016 году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1916832"/>
          <a:ext cx="8712968" cy="4464497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tblPr>
              <a:tblGrid>
                <a:gridCol w="1238441"/>
                <a:gridCol w="1473766"/>
                <a:gridCol w="1539577"/>
                <a:gridCol w="1582455"/>
                <a:gridCol w="1403965"/>
                <a:gridCol w="1474764"/>
              </a:tblGrid>
              <a:tr h="637785"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Вид спорта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ПриФО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Россия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Европа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Мир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ИТОГО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6678"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Шахматы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8  Серебро - 4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- 1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Золото - 8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Серебро - 4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Бронза - 6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6678"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Шашки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- 2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1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– 3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Золото –  3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Серебро –3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Бронза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6678"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Игра 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 Золото – 1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- 2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3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4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- 1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Золото – 8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Серебро – 3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Бронза - 2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6678"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ИТОГО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9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– 6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 5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- 1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4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- 1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Золото – 1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Серебро – 3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Бронза - 4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Золото  - 19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Серебро - 11</a:t>
                      </a:r>
                    </a:p>
                    <a:p>
                      <a:pPr marL="4572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Бронза -  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178634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4.Крупные республиканские, всероссийские и международные мероприятия,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проведенные в 2016  году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836712"/>
            <a:ext cx="8964488" cy="54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/>
              <a:t>VIII </a:t>
            </a:r>
            <a:r>
              <a:rPr lang="ru-RU" dirty="0" smtClean="0"/>
              <a:t>«Кубок информационных технологий» - 4-й Этап Кубка Мира среди мужчин по русским шашкам (14-19 августа). В соревнованиях приняли участие представители Армении, Белоруссии, Германии, Израиля, Молдовы, Словакии, Узбекистана, Украины, Швеции, Швейцарии и 17 регионов России</a:t>
            </a:r>
            <a:r>
              <a:rPr lang="ru-RU" dirty="0" smtClean="0"/>
              <a:t>.</a:t>
            </a:r>
          </a:p>
          <a:p>
            <a:pPr lvl="0" algn="ctr"/>
            <a:endParaRPr lang="ru-RU" dirty="0" smtClean="0"/>
          </a:p>
          <a:p>
            <a:pPr marL="340995" algn="ctr">
              <a:spcAft>
                <a:spcPts val="0"/>
              </a:spcAft>
            </a:pPr>
            <a:r>
              <a:rPr lang="en-US" sz="2400" u="sng" dirty="0" smtClean="0">
                <a:solidFill>
                  <a:srgbClr val="FF0000"/>
                </a:solidFill>
                <a:latin typeface="Times New Roman"/>
                <a:ea typeface="Times New Roman"/>
                <a:hlinkClick r:id="rId2"/>
              </a:rPr>
              <a:t>http://kazchess.ru/kit-2016-otkryitie-1-tur/</a:t>
            </a:r>
            <a:endParaRPr lang="ru-RU" sz="2400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(</a:t>
            </a:r>
            <a:r>
              <a:rPr lang="ru-RU" dirty="0" smtClean="0"/>
              <a:t>Брянская область)</a:t>
            </a:r>
          </a:p>
          <a:p>
            <a:pPr lvl="0"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2537" name="Picture 9" descr="фото КИТ-открыт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429000"/>
            <a:ext cx="5688632" cy="379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520" y="0"/>
            <a:ext cx="864096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 торжественном открытии участников приветствовали: начальник отдела Министерства по делам молодежи и спорту РТ Марсель </a:t>
            </a:r>
            <a:r>
              <a:rPr lang="ru-RU" sz="2000" b="1" dirty="0" err="1" smtClean="0">
                <a:solidFill>
                  <a:schemeClr val="bg1"/>
                </a:solidFill>
              </a:rPr>
              <a:t>Мифтахов</a:t>
            </a:r>
            <a:r>
              <a:rPr lang="ru-RU" sz="2000" b="1" dirty="0" smtClean="0">
                <a:solidFill>
                  <a:schemeClr val="bg1"/>
                </a:solidFill>
              </a:rPr>
              <a:t>, президент Федерации шашек РТ, мастер спорта РФ Сергей Степанов, чемпион мира, международный гроссмейстер Сергей </a:t>
            </a:r>
            <a:r>
              <a:rPr lang="ru-RU" sz="2000" b="1" dirty="0" err="1" smtClean="0">
                <a:solidFill>
                  <a:schemeClr val="bg1"/>
                </a:solidFill>
              </a:rPr>
              <a:t>Белошеев</a:t>
            </a:r>
            <a:r>
              <a:rPr lang="ru-RU" sz="2000" b="1" dirty="0" smtClean="0">
                <a:solidFill>
                  <a:schemeClr val="bg1"/>
                </a:solidFill>
              </a:rPr>
              <a:t> (Республика Крым), директор школы </a:t>
            </a:r>
            <a:r>
              <a:rPr lang="ru-RU" sz="2000" b="1" dirty="0" err="1" smtClean="0">
                <a:solidFill>
                  <a:schemeClr val="bg1"/>
                </a:solidFill>
              </a:rPr>
              <a:t>Наркиз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Сайфутдинов</a:t>
            </a:r>
            <a:r>
              <a:rPr lang="ru-RU" sz="2000" b="1" dirty="0" smtClean="0">
                <a:solidFill>
                  <a:schemeClr val="bg1"/>
                </a:solidFill>
              </a:rPr>
              <a:t> и главный судья – </a:t>
            </a:r>
            <a:r>
              <a:rPr lang="ru-RU" sz="2000" b="1" dirty="0" err="1" smtClean="0">
                <a:solidFill>
                  <a:schemeClr val="bg1"/>
                </a:solidFill>
              </a:rPr>
              <a:t>судья</a:t>
            </a:r>
            <a:r>
              <a:rPr lang="ru-RU" sz="2000" b="1" dirty="0" smtClean="0">
                <a:solidFill>
                  <a:schemeClr val="bg1"/>
                </a:solidFill>
              </a:rPr>
              <a:t> Всероссийской категории Александр </a:t>
            </a:r>
            <a:r>
              <a:rPr lang="ru-RU" sz="2000" b="1" dirty="0" err="1" smtClean="0">
                <a:solidFill>
                  <a:schemeClr val="bg1"/>
                </a:solidFill>
              </a:rPr>
              <a:t>Голоян</a:t>
            </a:r>
            <a:r>
              <a:rPr lang="ru-RU" sz="2000" b="1" dirty="0" smtClean="0">
                <a:solidFill>
                  <a:schemeClr val="bg1"/>
                </a:solidFill>
              </a:rPr>
              <a:t> (Брянская </a:t>
            </a:r>
            <a:r>
              <a:rPr lang="ru-RU" sz="2000" b="1" dirty="0" smtClean="0">
                <a:solidFill>
                  <a:schemeClr val="bg1"/>
                </a:solidFill>
              </a:rPr>
              <a:t>область)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1505" name="Picture 1" descr="фото КИТ-открытие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58571"/>
            <a:ext cx="6449144" cy="42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39344" y="2276872"/>
            <a:ext cx="5904656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tx2"/>
                </a:solidFill>
                <a:hlinkClick r:id="rId3"/>
              </a:rPr>
              <a:t>http://kazchess.ru/kit-2016-otkryitie-1-tur/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0"/>
            <a:ext cx="9144000" cy="10715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142852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/>
              <a:t>Этап Кубка России среди мужчин по шахматам (31 мая – 9 </a:t>
            </a:r>
            <a:r>
              <a:rPr lang="ru-RU" sz="2800" dirty="0" smtClean="0"/>
              <a:t>июня 2016г)</a:t>
            </a:r>
          </a:p>
          <a:p>
            <a:pPr lvl="0"/>
            <a:endParaRPr lang="ru-RU" sz="2800" dirty="0" smtClean="0"/>
          </a:p>
          <a:p>
            <a:pPr lvl="0"/>
            <a:endParaRPr lang="ru-RU" sz="2800" dirty="0" smtClean="0"/>
          </a:p>
          <a:p>
            <a:endParaRPr lang="ru-RU" sz="2800" dirty="0" smtClean="0"/>
          </a:p>
          <a:p>
            <a:pPr lvl="0"/>
            <a:endParaRPr lang="ru-RU" sz="2800" dirty="0" smtClean="0"/>
          </a:p>
          <a:p>
            <a:pPr lvl="0"/>
            <a:endParaRPr lang="ru-RU" sz="2800" dirty="0" smtClean="0"/>
          </a:p>
          <a:p>
            <a:pPr lvl="0"/>
            <a:endParaRPr lang="ru-RU" sz="2800" dirty="0" smtClean="0"/>
          </a:p>
          <a:p>
            <a:pPr lvl="0"/>
            <a:endParaRPr lang="ru-RU" sz="2800" dirty="0" smtClean="0"/>
          </a:p>
        </p:txBody>
      </p:sp>
      <p:pic>
        <p:nvPicPr>
          <p:cNvPr id="20481" name="Picture 1" descr="фото Мемориал Нежметдино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7097216" cy="473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5877272"/>
            <a:ext cx="82809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hlinkClick r:id="rId5"/>
              </a:rPr>
              <a:t>http://kazchess.ru/v-kazani-proshli-sorevnovaniya-po-shahmatam/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0"/>
            <a:ext cx="8715436" cy="177281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0995" algn="ctr">
              <a:spcAft>
                <a:spcPts val="0"/>
              </a:spcAft>
            </a:pP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В награждении победителей и призеров турнира приняли участие:  министр по делам молодежи и спорту Республики Татарстан  Владимир Александрович Леонов, президент Федерации шахмат РТ Геннадий Николаевич Захаров и директор школы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Наркиз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Аминович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Сайфутдинов</a:t>
            </a:r>
            <a:endParaRPr lang="ru-RU" sz="2000" b="1" dirty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  <p:pic>
        <p:nvPicPr>
          <p:cNvPr id="18433" name="Picture 1" descr="фото Мемориал Нежметдинова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7457256" cy="49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28564" y="260648"/>
            <a:ext cx="8715436" cy="115212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285728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/>
                <a:ea typeface="Times New Roman"/>
              </a:rPr>
              <a:t>Этап детского Кубка России среди юношей и девушек до 11, 13, 15 лет (31 мая – 9 июня)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Impact" pitchFamily="34" charset="0"/>
            </a:endParaRPr>
          </a:p>
        </p:txBody>
      </p:sp>
      <p:pic>
        <p:nvPicPr>
          <p:cNvPr id="17409" name="Picture 1" descr="фото Мем-де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4284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фото Мем-дети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518677"/>
            <a:ext cx="5008984" cy="333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427984" y="1916832"/>
            <a:ext cx="4716016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5"/>
              </a:rPr>
              <a:t>http://kazchess.ru/foto-memorial-detskiy-2016/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119675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Мемориал </a:t>
            </a:r>
            <a:r>
              <a:rPr lang="ru-RU" b="1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Р.Г.Нежметдинова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по русским шашкам до 10 и 13 лет (13-16 октября)</a:t>
            </a:r>
          </a:p>
          <a:p>
            <a:pPr marL="408940" algn="ctr">
              <a:spcAft>
                <a:spcPts val="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Главным судьей соревнований был приглашен международный арбитр из Северодвинска Анатолий Ярославцев</a:t>
            </a:r>
            <a:endParaRPr lang="ru-RU" b="1" dirty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1928802"/>
            <a:ext cx="8858312" cy="364333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 smtClean="0">
                <a:hlinkClick r:id="rId3"/>
              </a:rPr>
              <a:t>http://kazchess.ru/foto-zakryitie-memorial-shashki/</a:t>
            </a:r>
            <a:endParaRPr lang="ru-RU" dirty="0"/>
          </a:p>
        </p:txBody>
      </p:sp>
      <p:pic>
        <p:nvPicPr>
          <p:cNvPr id="16385" name="Picture 1" descr="фото Мемориал шаш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73016"/>
            <a:ext cx="478802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фото Мемориал шашки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52925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4869160"/>
            <a:ext cx="5292080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hlinkClick r:id="rId3"/>
              </a:rPr>
              <a:t>http://kazchess.ru/foto-zakryitie-memorial-shashki/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9144000" cy="2571744"/>
          </a:xfrm>
          <a:prstGeom prst="roundRect">
            <a:avLst/>
          </a:prstGeom>
          <a:solidFill>
            <a:schemeClr val="accent6">
              <a:lumMod val="50000"/>
              <a:alpha val="21000"/>
            </a:schemeClr>
          </a:solidFill>
          <a:ln>
            <a:noFill/>
          </a:ln>
          <a:effectLst>
            <a:outerShdw blurRad="215900" dir="2700000" sx="96000" sy="96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7126" y="1052736"/>
            <a:ext cx="8786874" cy="55007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u="sng" dirty="0" smtClean="0">
                <a:hlinkClick r:id="rId3"/>
              </a:rPr>
              <a:t>http://www.tat-chess.ru/photo/2016/chempionat_rt_sredi_muzhchin_i_zhenshhin_2016/394?page2</a:t>
            </a:r>
            <a:endParaRPr lang="ru-RU" sz="2800" b="1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0"/>
            <a:ext cx="8715436" cy="100013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</a:pPr>
            <a:r>
              <a:rPr lang="ru-RU" sz="3600" dirty="0" smtClean="0">
                <a:latin typeface="Times New Roman"/>
                <a:ea typeface="Times New Roman"/>
              </a:rPr>
              <a:t>Чемпионат Республики Татарстан по шахматам</a:t>
            </a:r>
            <a:endParaRPr lang="ru-RU" sz="3600" dirty="0">
              <a:latin typeface="Times New Roman"/>
              <a:ea typeface="Times New Roman"/>
            </a:endParaRPr>
          </a:p>
        </p:txBody>
      </p:sp>
      <p:pic>
        <p:nvPicPr>
          <p:cNvPr id="15361" name="Picture 1" descr="фото чРТ-ша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80728"/>
            <a:ext cx="5292081" cy="353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фото чРТ-шах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67079"/>
            <a:ext cx="4932040" cy="329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4581128"/>
            <a:ext cx="45720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http://www.tat-chess.ru/photo/2016/chempionat_rt_sredi_muzhchin_i_zhenshhin_2016/394?page2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"/>
          <a:stretch>
            <a:fillRect/>
          </a:stretch>
        </p:blipFill>
        <p:spPr bwMode="auto">
          <a:xfrm>
            <a:off x="0" y="0"/>
            <a:ext cx="9168341" cy="6974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Командный чемпионат Республики Татарстан по шахматам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marL="342900" lvl="0" indent="-342900" algn="ctr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(</a:t>
            </a:r>
            <a:r>
              <a:rPr lang="ru-RU" sz="2400" dirty="0" smtClean="0">
                <a:latin typeface="Times New Roman"/>
                <a:ea typeface="Times New Roman"/>
              </a:rPr>
              <a:t>17-20 </a:t>
            </a:r>
            <a:r>
              <a:rPr lang="ru-RU" sz="2400" dirty="0" smtClean="0">
                <a:latin typeface="Times New Roman"/>
                <a:ea typeface="Times New Roman"/>
              </a:rPr>
              <a:t>ноября 2016г.)</a:t>
            </a:r>
            <a:endParaRPr lang="ru-RU" sz="2400" dirty="0">
              <a:latin typeface="Times New Roman"/>
              <a:ea typeface="Times New Roman"/>
            </a:endParaRPr>
          </a:p>
        </p:txBody>
      </p:sp>
      <p:pic>
        <p:nvPicPr>
          <p:cNvPr id="14337" name="Picture 1" descr="Фото команд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932040" cy="36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Фото командный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96580"/>
            <a:ext cx="5004048" cy="377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165304"/>
            <a:ext cx="4572000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u="sng" dirty="0" smtClean="0">
                <a:hlinkClick r:id="rId5"/>
              </a:rPr>
              <a:t>http://www.tat-chess.ru/photo/2016/komandnyj_chempionat_rt/398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walland.ru/fotos/126286180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" y="0"/>
            <a:ext cx="9168341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WordArt 8"/>
          <p:cNvSpPr>
            <a:spLocks noChangeArrowheads="1" noChangeShapeType="1" noTextEdit="1"/>
          </p:cNvSpPr>
          <p:nvPr/>
        </p:nvSpPr>
        <p:spPr bwMode="auto">
          <a:xfrm>
            <a:off x="251520" y="116632"/>
            <a:ext cx="8712968" cy="13430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85"/>
              </a:avLst>
            </a:prstTxWarp>
          </a:bodyPr>
          <a:lstStyle/>
          <a:p>
            <a:pPr algn="ctr"/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23528" y="0"/>
            <a:ext cx="8820472" cy="17728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2016  году перед коллективом школы были поставлены следующие задачи</a:t>
            </a:r>
          </a:p>
          <a:p>
            <a:pPr algn="ctr"/>
            <a:endParaRPr lang="ru-RU" dirty="0"/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1988840"/>
          <a:ext cx="88204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9514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21054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4000" dirty="0" smtClean="0">
                <a:latin typeface="Times New Roman"/>
                <a:ea typeface="Times New Roman"/>
              </a:rPr>
              <a:t>Открытый чемпионат Республики Татарстан по русским шашкам (21-23 февраля).</a:t>
            </a:r>
            <a:r>
              <a:rPr lang="ru-RU" sz="4400" dirty="0" smtClean="0">
                <a:latin typeface="Times New Roman"/>
                <a:ea typeface="Times New Roman"/>
              </a:rPr>
              <a:t/>
            </a:r>
            <a:br>
              <a:rPr lang="ru-RU" sz="4400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37304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Помимо лучших шашистов нашей Республики, в соревнованиях приняли участие представители Чувашской Республики, Самарской области и Республики Башкортостан. Почетным гостем турнира стал многократный чемпион мира и Европы, лауреат Всемирного шашечного Оскара, международный гроссмейстер Олег Дашков.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фото РТ-шаш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5538" cy="3356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8611" name="Picture 3" descr="фото РТ-шашки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2022" y="3140968"/>
            <a:ext cx="5361978" cy="37170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355976" y="260648"/>
            <a:ext cx="4572000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http://kazchess.ru/galereya/fotoreportazh-chempionata-rt-po-russkim-shashkam-23-02-2016g/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507288" cy="148478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/>
            <a:r>
              <a:rPr lang="ru-RU" sz="3200" dirty="0" smtClean="0"/>
              <a:t>Открытый Кубок Республики Татарстан по игре Го (11-13 июня)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80728"/>
            <a:ext cx="7239000" cy="547500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0995"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340995"/>
            <a:r>
              <a:rPr lang="ru-RU" sz="2400" dirty="0" smtClean="0">
                <a:latin typeface="Times New Roman"/>
                <a:ea typeface="Times New Roman"/>
              </a:rPr>
              <a:t>На </a:t>
            </a:r>
            <a:r>
              <a:rPr lang="ru-RU" sz="2400" dirty="0" smtClean="0">
                <a:latin typeface="Times New Roman"/>
                <a:ea typeface="Times New Roman"/>
              </a:rPr>
              <a:t>торжественном открытии соревнований участников приветствовали: вице-президент Российской Федерации Го, гроссмейстер Наталья Ковалева (Челябинская область), президент Федерации Го Республики Татарстан Евгений Попов и директор школы </a:t>
            </a:r>
            <a:r>
              <a:rPr lang="ru-RU" sz="2400" dirty="0" err="1" smtClean="0">
                <a:latin typeface="Times New Roman"/>
                <a:ea typeface="Times New Roman"/>
              </a:rPr>
              <a:t>Наркиз</a:t>
            </a: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dirty="0" err="1" smtClean="0">
                <a:latin typeface="Times New Roman"/>
                <a:ea typeface="Times New Roman"/>
              </a:rPr>
              <a:t>Сайфутдинов</a:t>
            </a:r>
            <a:endParaRPr lang="ru-RU" sz="2400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69635" name="Picture 3" descr="фото Го-июнь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668476"/>
            <a:ext cx="4283968" cy="318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0658" name="Picture 2" descr="фото Го-ию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809759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http://kazchess.ru/otkryityiy-kubok-respubliki-tatarstan-po-go/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Первенство Республики Татарстан по шахматам среди юношей и девушек до 11, 13, 15, 17 и 19 лет (20-28 августа).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В награждении победителей и призеров турнира принял участие вице-президент Федерации шахмат РТ, международный арбитр Виктор Гончаров</a:t>
            </a:r>
            <a:r>
              <a:rPr lang="ru-RU" sz="2800" dirty="0" smtClean="0"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pic>
        <p:nvPicPr>
          <p:cNvPr id="71682" name="Picture 2" descr="фото П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02587"/>
            <a:ext cx="6233120" cy="41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9679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hlinkClick r:id="rId2"/>
              </a:rPr>
              <a:t>http://kazchess.ru/foto-zakryitie-pervenstvo-rt/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фото ПРТ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3749"/>
            <a:ext cx="7956376" cy="530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228656" cy="13407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ru-RU" sz="2700" dirty="0" smtClean="0"/>
              <a:t>Первенство </a:t>
            </a:r>
            <a:r>
              <a:rPr lang="ru-RU" sz="2700" dirty="0" smtClean="0"/>
              <a:t>Республики Татарстан по шахматам до 9 лет (9-13 марта)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pic>
        <p:nvPicPr>
          <p:cNvPr id="73730" name="Picture 2" descr="фото РТ 9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134635"/>
            <a:ext cx="5585048" cy="372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фото РТ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40237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91880" y="1700808"/>
            <a:ext cx="5508104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http://kazchess.ru/pervenstvo-rt-do-9-let-predvaritelnyie-spiski-uchastnikov/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Первенство Республики Татарстан по русским шашкам среди юношей и девушек (10-13 ноября).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 smtClean="0">
                <a:latin typeface="Times New Roman"/>
                <a:ea typeface="Times New Roman"/>
              </a:rPr>
              <a:t>В награждении победителей и призеров принял участие международный мастер Андрей </a:t>
            </a:r>
            <a:r>
              <a:rPr lang="ru-RU" sz="2800" dirty="0" err="1" smtClean="0">
                <a:latin typeface="Times New Roman"/>
                <a:ea typeface="Times New Roman"/>
              </a:rPr>
              <a:t>Гнелицкий</a:t>
            </a:r>
            <a:endParaRPr lang="ru-RU" dirty="0"/>
          </a:p>
        </p:txBody>
      </p:sp>
      <p:pic>
        <p:nvPicPr>
          <p:cNvPr id="74754" name="Picture 2" descr="фото прт-ш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924944"/>
            <a:ext cx="589958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700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http://kazchess.ru/pervenstvo-rt-po-shashkam_foto-zakryitie</a:t>
            </a:r>
            <a:r>
              <a:rPr lang="ru-RU" sz="4000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/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5778" name="Picture 2" descr="фото прт-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01755"/>
            <a:ext cx="7884368" cy="525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300664" cy="2664296"/>
          </a:xfrm>
        </p:spPr>
        <p:txBody>
          <a:bodyPr>
            <a:normAutofit/>
          </a:bodyPr>
          <a:lstStyle/>
          <a:p>
            <a:pPr lvl="0" algn="ctr"/>
            <a:r>
              <a:rPr lang="ru-RU" sz="2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Первенство Республики Татарстан по международным шашкам среди юношей и девушек (21-24 января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8291264" cy="4846320"/>
          </a:xfr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 marL="340995" algn="ctr">
              <a:spcAft>
                <a:spcPts val="0"/>
              </a:spcAft>
              <a:buNone/>
            </a:pPr>
            <a:r>
              <a:rPr lang="ru-RU" sz="28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  <a:hlinkClick r:id="rId2"/>
              </a:rPr>
              <a:t>http://www.tatshashki.ru/news/pervenstvo_rt_po_mezhdunarodnym_shashkam/2016-01-24-400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76802" name="Picture 2" descr="фото РТ-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510565"/>
            <a:ext cx="6521152" cy="434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fficer\Documents\Хасанова\мин-во отчет\Depositphotos_2630554_s800.jpg"/>
          <p:cNvPicPr>
            <a:picLocks noChangeAspect="1" noChangeArrowheads="1"/>
          </p:cNvPicPr>
          <p:nvPr/>
        </p:nvPicPr>
        <p:blipFill>
          <a:blip r:embed="rId2" cstate="print">
            <a:lum bright="38000" contrast="6000"/>
          </a:blip>
          <a:srcRect/>
          <a:stretch>
            <a:fillRect/>
          </a:stretch>
        </p:blipFill>
        <p:spPr bwMode="auto">
          <a:xfrm>
            <a:off x="-12658" y="0"/>
            <a:ext cx="9156658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188640"/>
            <a:ext cx="8136904" cy="112474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4.  Обеспечить высокую результативность участия на официальных стартах: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    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1397000"/>
          <a:ext cx="8352928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фото РТ-100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Финал Открытого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Гран-При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Республики Татарстан по шахматам (12-13 мая)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 соревнованиях принял участие один из лучших шахматистов мира, международный гроссмейстер </a:t>
            </a:r>
            <a:r>
              <a:rPr lang="ru-RU" dirty="0" err="1" smtClean="0"/>
              <a:t>Гата</a:t>
            </a:r>
            <a:r>
              <a:rPr lang="ru-RU" dirty="0" smtClean="0"/>
              <a:t> Камский (США)</a:t>
            </a:r>
            <a:endParaRPr lang="ru-RU" dirty="0"/>
          </a:p>
        </p:txBody>
      </p:sp>
      <p:pic>
        <p:nvPicPr>
          <p:cNvPr id="78850" name="Picture 2" descr="фото Гран-П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55955"/>
            <a:ext cx="5373216" cy="360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668800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hlinkClick r:id="rId2"/>
              </a:rPr>
              <a:t>http://www.tat-chess.ru/photo/2016/final_rapid_gran_pri/378?page2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9416"/>
            <a:ext cx="8784976" cy="4846320"/>
          </a:xfrm>
        </p:spPr>
        <p:txBody>
          <a:bodyPr/>
          <a:lstStyle/>
          <a:p>
            <a:pPr marL="340995" algn="ctr">
              <a:spcAft>
                <a:spcPts val="0"/>
              </a:spcAft>
              <a:buNone/>
            </a:pPr>
            <a:endParaRPr lang="ru-RU" sz="2800" dirty="0" smtClean="0">
              <a:latin typeface="Times New Roman"/>
              <a:ea typeface="Times New Roman"/>
            </a:endParaRPr>
          </a:p>
          <a:p>
            <a:pPr algn="ctr">
              <a:buNone/>
            </a:pPr>
            <a:endParaRPr lang="ru-RU" dirty="0"/>
          </a:p>
        </p:txBody>
      </p:sp>
      <p:pic>
        <p:nvPicPr>
          <p:cNvPr id="79874" name="Picture 2" descr="фото Гран-При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4732"/>
            <a:ext cx="8172400" cy="544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1281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400" i="1" dirty="0" smtClean="0">
                <a:solidFill>
                  <a:schemeClr val="tx1"/>
                </a:solidFill>
              </a:rPr>
              <a:t>Спартакиада </a:t>
            </a:r>
            <a:r>
              <a:rPr lang="ru-RU" sz="2400" i="1" dirty="0" smtClean="0">
                <a:solidFill>
                  <a:schemeClr val="tx1"/>
                </a:solidFill>
              </a:rPr>
              <a:t>государственных </a:t>
            </a:r>
            <a:r>
              <a:rPr lang="ru-RU" sz="2400" i="1" dirty="0" smtClean="0">
                <a:solidFill>
                  <a:schemeClr val="tx1"/>
                </a:solidFill>
              </a:rPr>
              <a:t>служащих Республики Татарстан (31 марта - 2 апреля)</a:t>
            </a:r>
            <a:br>
              <a:rPr lang="ru-RU" sz="2400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Победу в турнире одержала команда Аппарата Президента РТ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0898" name="Picture 2" descr="фото го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93776"/>
            <a:ext cx="7596336" cy="506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444680" cy="1484784"/>
          </a:xfrm>
        </p:spPr>
        <p:txBody>
          <a:bodyPr>
            <a:normAutofit/>
          </a:bodyPr>
          <a:lstStyle/>
          <a:p>
            <a:pPr algn="ctr"/>
            <a:r>
              <a:rPr lang="ru-RU" sz="2700" u="sng" dirty="0" smtClean="0">
                <a:latin typeface="Times New Roman"/>
                <a:ea typeface="Times New Roman"/>
                <a:hlinkClick r:id="rId2"/>
              </a:rPr>
              <a:t>http://kazchess.ru/foto-spartakiada-gossluzhashhih/</a:t>
            </a:r>
            <a:r>
              <a:rPr lang="ru-RU" sz="4000" dirty="0" smtClean="0">
                <a:latin typeface="Times New Roman"/>
                <a:ea typeface="Times New Roman"/>
              </a:rPr>
              <a:t/>
            </a:r>
            <a:br>
              <a:rPr lang="ru-RU" sz="4000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1922" name="Picture 2" descr="фото гос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1290"/>
            <a:ext cx="8823250" cy="587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00664" cy="2204864"/>
          </a:xfrm>
        </p:spPr>
        <p:txBody>
          <a:bodyPr>
            <a:normAutofit/>
          </a:bodyPr>
          <a:lstStyle/>
          <a:p>
            <a:pPr lvl="0" algn="ctr"/>
            <a:r>
              <a:rPr lang="ru-RU" sz="2700" dirty="0" smtClean="0">
                <a:solidFill>
                  <a:schemeClr val="tx1"/>
                </a:solidFill>
              </a:rPr>
              <a:t>Республиканский детский рождественский шахматный турнир (8-12 января</a:t>
            </a:r>
            <a:r>
              <a:rPr lang="ru-RU" dirty="0" smtClean="0"/>
              <a:t>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2947" name="Picture 3" descr="фото Рождество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81941"/>
            <a:ext cx="5364088" cy="357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фото Рождест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60486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00664" cy="1916832"/>
          </a:xfr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200" u="sng" dirty="0" smtClean="0">
                <a:solidFill>
                  <a:schemeClr val="tx1"/>
                </a:solidFill>
                <a:hlinkClick r:id="rId2"/>
              </a:rPr>
              <a:t>http://kazchess.ru/rozhdestvenskiy-turnir-po-klassicheskim-shahmatam-sredi-malchikov-i-devochek-do-9-11-13-i-15-let-v-tssdyushshor-im-r-g-nezhmetdinova-s-8-po-12-yanvarya-2016g-2/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 descr="фото Рождество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3749"/>
            <a:ext cx="7956376" cy="530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9273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400" dirty="0" smtClean="0"/>
              <a:t>Открытое первенство Заволжья по шахматам и шашкам (16 мая, филиал в г.Тетюши)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0995" algn="ctr"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В награждении победителей приняли участие: депутат Государственной Думы РФ Ильдар </a:t>
            </a:r>
            <a:r>
              <a:rPr lang="ru-RU" sz="2000" dirty="0" err="1" smtClean="0">
                <a:latin typeface="Times New Roman"/>
                <a:ea typeface="Times New Roman"/>
              </a:rPr>
              <a:t>Гильмутдинов</a:t>
            </a:r>
            <a:r>
              <a:rPr lang="ru-RU" sz="2000" dirty="0" smtClean="0">
                <a:latin typeface="Times New Roman"/>
                <a:ea typeface="Times New Roman"/>
              </a:rPr>
              <a:t>, глава </a:t>
            </a:r>
            <a:r>
              <a:rPr lang="ru-RU" sz="2000" dirty="0" err="1" smtClean="0">
                <a:latin typeface="Times New Roman"/>
                <a:ea typeface="Times New Roman"/>
              </a:rPr>
              <a:t>Тетюшского</a:t>
            </a:r>
            <a:r>
              <a:rPr lang="ru-RU" sz="2000" dirty="0" smtClean="0">
                <a:latin typeface="Times New Roman"/>
                <a:ea typeface="Times New Roman"/>
              </a:rPr>
              <a:t> муниципального района </a:t>
            </a:r>
            <a:r>
              <a:rPr lang="ru-RU" sz="2000" dirty="0" err="1" smtClean="0">
                <a:latin typeface="Times New Roman"/>
                <a:ea typeface="Times New Roman"/>
              </a:rPr>
              <a:t>Рафис</a:t>
            </a: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 err="1" smtClean="0">
                <a:latin typeface="Times New Roman"/>
                <a:ea typeface="Times New Roman"/>
              </a:rPr>
              <a:t>Сафиулов</a:t>
            </a:r>
            <a:r>
              <a:rPr lang="ru-RU" sz="2000" dirty="0" smtClean="0">
                <a:latin typeface="Times New Roman"/>
                <a:ea typeface="Times New Roman"/>
              </a:rPr>
              <a:t> и директор школы </a:t>
            </a:r>
            <a:r>
              <a:rPr lang="ru-RU" sz="2000" dirty="0" err="1" smtClean="0">
                <a:latin typeface="Times New Roman"/>
                <a:ea typeface="Times New Roman"/>
              </a:rPr>
              <a:t>Наркиз</a:t>
            </a: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 err="1" smtClean="0">
                <a:latin typeface="Times New Roman"/>
                <a:ea typeface="Times New Roman"/>
              </a:rPr>
              <a:t>Сайфутдинов</a:t>
            </a:r>
            <a:endParaRPr lang="ru-RU" sz="2000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84994" name="Picture 2" descr="фото Тетюш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904880"/>
            <a:ext cx="5292080" cy="395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7239000" cy="938504"/>
          </a:xfr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 marL="340995" algn="ctr">
              <a:spcAft>
                <a:spcPts val="0"/>
              </a:spcAft>
              <a:buNone/>
            </a:pPr>
            <a:r>
              <a:rPr lang="ru-RU" sz="2800" u="sng" dirty="0" smtClean="0">
                <a:latin typeface="Times New Roman"/>
                <a:ea typeface="Times New Roman"/>
                <a:hlinkClick r:id="rId2"/>
              </a:rPr>
              <a:t>http://kazchess.ru/foto-tetyushi/</a:t>
            </a:r>
            <a:endParaRPr lang="ru-RU" sz="2800" dirty="0" smtClean="0">
              <a:latin typeface="Times New Roman"/>
              <a:ea typeface="Times New Roman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86018" name="Picture 2" descr="фото Тетюши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7539868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274400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lvl="0" algn="ctr"/>
            <a:r>
              <a:rPr lang="ru-RU" sz="2700" dirty="0" smtClean="0"/>
              <a:t>Чемпионат Республики Татарстан по шахматам среди ветеранов (9-18 февраля)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7042" name="Picture 2" descr="фото в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80728"/>
            <a:ext cx="576855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фото вет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5" y="3821169"/>
            <a:ext cx="5436096" cy="303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052736"/>
            <a:ext cx="4572000" cy="923330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http://www.tat-chess.ru/photo/2016/pervenstvo_rt_sredi_veteranov/362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42852"/>
            <a:ext cx="8786874" cy="2062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5. Обеспечить проведение крупных всероссийских и международных соревнований на высоком организационном уровне.</a:t>
            </a:r>
            <a:endParaRPr lang="ru-RU" sz="2800" b="1" dirty="0" smtClean="0"/>
          </a:p>
        </p:txBody>
      </p:sp>
      <p:pic>
        <p:nvPicPr>
          <p:cNvPr id="62466" name="Picture 2" descr="Картинки по запросу шахматы шашки г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289845"/>
            <a:ext cx="6093522" cy="45681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00664" cy="14630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ru-RU" sz="2700" dirty="0" smtClean="0"/>
              <a:t>Открытый Мемориал </a:t>
            </a:r>
            <a:r>
              <a:rPr lang="ru-RU" sz="2700" dirty="0" err="1" smtClean="0"/>
              <a:t>Г.И.Сатониной</a:t>
            </a:r>
            <a:r>
              <a:rPr lang="ru-RU" sz="2700" dirty="0" smtClean="0"/>
              <a:t>  по шахматам до 9 лет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фото Сатон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436096" cy="362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 descr="фото Сатонина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55976" y="1196752"/>
            <a:ext cx="4572000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http://kazchess.ru/foto-memorial-satoninoy/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372672" cy="1463040"/>
          </a:xfr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lvl="0" algn="ctr"/>
            <a:r>
              <a:rPr lang="ru-RU" sz="2700" dirty="0" smtClean="0"/>
              <a:t>Первенство Республики Татарстан по Го до 12 и 16 лет (12-13 апреля)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 descr="фото РТ-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08282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 descr="фото РТ-го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45807"/>
            <a:ext cx="4932040" cy="37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95936" y="980728"/>
            <a:ext cx="5148064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http://kazchess.ru/pervenstvo-rt-po-igre-go/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00664" cy="1463040"/>
          </a:xfr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lvl="0" algn="ctr"/>
            <a:r>
              <a:rPr lang="ru-RU" sz="2700" dirty="0" smtClean="0"/>
              <a:t>Спартакиада муниципальных служащих РТ по шахматам (17-18 декабря)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фото муниципал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211960" cy="315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 descr="фото муниципалы -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66016"/>
            <a:ext cx="4932040" cy="369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28656" cy="1274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ru-RU" sz="2700" dirty="0" smtClean="0"/>
              <a:t>Чемпионат Республики Татарстан по Го среди мужчин (22-23 декабря)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1138" name="Picture 2" descr="Картинки по запросу игра 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4274656" cy="22570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Также в помещении школы были проведены турниры городского и </a:t>
            </a:r>
            <a:r>
              <a:rPr lang="ru-RU" sz="2400" dirty="0" err="1" smtClean="0"/>
              <a:t>внутришкольного</a:t>
            </a:r>
            <a:r>
              <a:rPr lang="ru-RU" sz="2400" dirty="0" smtClean="0"/>
              <a:t> уровня: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Первенство ЦСДЮШШОР по шахматам среди дошкольников (28-29 января)</a:t>
            </a:r>
          </a:p>
          <a:p>
            <a:endParaRPr lang="ru-RU" dirty="0"/>
          </a:p>
        </p:txBody>
      </p:sp>
      <p:pic>
        <p:nvPicPr>
          <p:cNvPr id="106498" name="Picture 2" descr="фото дошкольн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58005"/>
            <a:ext cx="4499992" cy="2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фото дошкольники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46445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27984" y="2492896"/>
            <a:ext cx="4572000" cy="6463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http://kazchess.ru/pervenstvo-tssdyushshor-sredi-doshkolnikov-2/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7522" name="Picture 2" descr="фото вес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6544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фото весна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67434"/>
            <a:ext cx="5364088" cy="359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88640"/>
            <a:ext cx="4572000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http://kazchess.ru/galereya/fotoreportazh-salmana-shaydullina-vesna-2016/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372672" cy="1844824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i="1" u="sng" dirty="0" smtClean="0"/>
              <a:t>Мероприятия, проведенные в 2016  году для различных групп населения с целью популяризации шахмат и шашек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ru-RU" dirty="0" smtClean="0"/>
              <a:t>Блицтурнир по шахматам, посвященный Дню пожилого человека (30 сентября)</a:t>
            </a:r>
          </a:p>
          <a:p>
            <a:endParaRPr lang="ru-RU" dirty="0"/>
          </a:p>
        </p:txBody>
      </p:sp>
      <p:pic>
        <p:nvPicPr>
          <p:cNvPr id="108546" name="Picture 2" descr="фото пожил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650914"/>
            <a:ext cx="4805784" cy="320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 descr="фото пожилой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420888"/>
            <a:ext cx="441519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2564904"/>
            <a:ext cx="4572000" cy="92333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http://www.tat-chess.ru/photo/2016/blicturnir_ko_dnju_pozhilogo_cheloveka_2016/396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372672" cy="1463040"/>
          </a:xfrm>
        </p:spPr>
        <p:txBody>
          <a:bodyPr>
            <a:normAutofit/>
          </a:bodyPr>
          <a:lstStyle/>
          <a:p>
            <a:pPr lvl="0" algn="ctr"/>
            <a:r>
              <a:rPr lang="ru-RU" sz="2700" dirty="0" smtClean="0"/>
              <a:t>Блицтурнир, посвященный Дню защитника отечества (22 февраля)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9570" name="Picture 2" descr="фото ДЗ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654313"/>
            <a:ext cx="4788024" cy="32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фото ДЗО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463661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052736"/>
            <a:ext cx="4572000" cy="92333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http://www.tat-chess.ru/photo/2015/blicturnir_ko_dnju_zashhitnika_otechestva/261-1-0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116632"/>
            <a:ext cx="8712968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Каков же уровень реализации поставленных целей и задачей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467544" y="1397000"/>
          <a:ext cx="8352928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Блицтурнир по шахматам среди ветеранов, посвященный Дню рождения В.И.Ленина (22 апреля)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0594" name="Picture 2" descr="фото Иль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57400"/>
            <a:ext cx="54006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372672" cy="1196752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 </a:t>
            </a:r>
            <a:r>
              <a:rPr lang="ru-RU" sz="2400" dirty="0" smtClean="0"/>
              <a:t>Спартакиада ВУЗов среди преподавателей (25-26 января)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1618" name="Picture 2" descr="фото ВУЗ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фото ВУЗы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69973"/>
            <a:ext cx="4932040" cy="328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196752"/>
            <a:ext cx="4572000" cy="92333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http://kazchess.ru/pervenstvo-rt-po-shahmatam-sredi-prepodavateley-i-sotrudnikov-vuzov/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smtClean="0"/>
              <a:t>Блицтурнир, посвященный Дню Победы (10 мая)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42" name="Picture 2" descr="фото Д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3"/>
            <a:ext cx="4499992" cy="29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фото ДП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01940"/>
            <a:ext cx="5004048" cy="33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556792"/>
            <a:ext cx="4572000" cy="92333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http://www.tat-chess.ru/photo/2016/blicturnir_ko_dnju_pobedy/377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95683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Турнир по шахматам среди судебных приставов (30 октября)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3666" name="Picture 2" descr="Картинки по запросу судебный приста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492896"/>
            <a:ext cx="3793604" cy="37683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/>
                <a:ea typeface="Times New Roman"/>
              </a:rPr>
              <a:t> </a:t>
            </a:r>
            <a:r>
              <a:rPr lang="ru-RU" sz="4000" dirty="0" smtClean="0">
                <a:latin typeface="Times New Roman"/>
                <a:ea typeface="Times New Roman"/>
              </a:rPr>
              <a:t> </a:t>
            </a:r>
            <a:r>
              <a:rPr lang="ru-RU" sz="2700" dirty="0" smtClean="0">
                <a:latin typeface="Times New Roman"/>
                <a:ea typeface="Times New Roman"/>
              </a:rPr>
              <a:t>Финал Республиканского </a:t>
            </a:r>
            <a:r>
              <a:rPr lang="ru-RU" sz="2700" dirty="0" err="1" smtClean="0">
                <a:latin typeface="Times New Roman"/>
                <a:ea typeface="Times New Roman"/>
              </a:rPr>
              <a:t>темпотурнира</a:t>
            </a:r>
            <a:r>
              <a:rPr lang="ru-RU" sz="2700" dirty="0" smtClean="0">
                <a:latin typeface="Times New Roman"/>
                <a:ea typeface="Times New Roman"/>
              </a:rPr>
              <a:t> по шахматам и шашкам среди пенсионеров (2 марта)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6738" name="Picture 2" descr="фото пенс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3"/>
            <a:ext cx="5184577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 descr="фото пенсия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73964"/>
            <a:ext cx="5076056" cy="338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412776"/>
            <a:ext cx="4572000" cy="1200329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/>
            <a:r>
              <a:rPr lang="ru-RU" u="sng" dirty="0" smtClean="0">
                <a:hlinkClick r:id="rId4"/>
              </a:rPr>
              <a:t>http://kazchess.ru/finalnyiy-etap-vi-respublikanskogo-tempo-turnira-po-shahmatam-i-shashkam-sredi-pensionerov-respubliki-tatarstan-g-kazan/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00664" cy="146304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/>
              <a:t>Блицтурнир по шахматам, посвященный Всемирному Дню шахмат (20 июля)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2" name="Picture 2" descr="фото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860032" cy="45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 descr="фото музей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50028"/>
            <a:ext cx="4211960" cy="28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556792"/>
            <a:ext cx="4572000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http://kazchess.ru/vsemirnyiy-den-shahmat-v-muzee-kazanskogo-kremlya/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Турнир по шахматам и шашкам среди домов-интернатов для престарелых и инвалидов (16 </a:t>
            </a:r>
            <a:r>
              <a:rPr lang="ru-RU" sz="2400" dirty="0" smtClean="0"/>
              <a:t>июня)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8786" name="Picture 2" descr="фото интерна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 descr="фото интернаты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617979"/>
            <a:ext cx="4860032" cy="324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27984" y="1628800"/>
            <a:ext cx="4565673" cy="36933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u="sng" dirty="0" smtClean="0">
                <a:hlinkClick r:id="rId4"/>
              </a:rPr>
              <a:t>http://kazchess.ru/foto-internatyi-2016/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232B33"/>
                </a:solidFill>
                <a:latin typeface="Times New Roman"/>
                <a:ea typeface="Times New Roman"/>
              </a:rPr>
              <a:t>Турнир</a:t>
            </a:r>
            <a:r>
              <a:rPr lang="ru-RU" sz="2000" dirty="0" smtClean="0">
                <a:solidFill>
                  <a:srgbClr val="232B33"/>
                </a:solidFill>
                <a:ea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232B33"/>
                </a:solidFill>
                <a:latin typeface="Times New Roman"/>
                <a:ea typeface="Times New Roman"/>
              </a:rPr>
              <a:t>по шахматам и шашкам среди сотрудников и ветеранов Центра специальной связи и информации Федеральной службы охраны Российской Федерации в Республике Татарстан.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9810" name="Picture 2" descr="фото спецсвяз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 descr="фото спецсвязь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65984"/>
            <a:ext cx="4788024" cy="319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1556792"/>
            <a:ext cx="457200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r>
              <a:rPr lang="ru-RU" u="sng" dirty="0" smtClean="0">
                <a:hlinkClick r:id="rId4"/>
              </a:rPr>
              <a:t>http://kazchess.ru/turnir-sotrudnikov-spetsialnoy-svyazi/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Times New Roman"/>
                <a:ea typeface="Times New Roman"/>
              </a:rPr>
              <a:t>C</a:t>
            </a:r>
            <a:r>
              <a:rPr lang="ru-RU" sz="4000" dirty="0" err="1" smtClean="0">
                <a:latin typeface="Times New Roman"/>
                <a:ea typeface="Times New Roman"/>
              </a:rPr>
              <a:t>партакиада</a:t>
            </a:r>
            <a:r>
              <a:rPr lang="ru-RU" sz="4000" dirty="0" smtClean="0">
                <a:latin typeface="Times New Roman"/>
                <a:ea typeface="Times New Roman"/>
              </a:rPr>
              <a:t> ВУЗов РТ по шахматам (22-23 </a:t>
            </a:r>
            <a:r>
              <a:rPr lang="ru-RU" sz="4000" dirty="0" smtClean="0">
                <a:latin typeface="Times New Roman"/>
                <a:ea typeface="Times New Roman"/>
              </a:rPr>
              <a:t>ноября)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4" name="Picture 2" descr="фото студ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8031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 descr="фото студенты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17172"/>
            <a:ext cx="4716016" cy="354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28656" cy="1346408"/>
          </a:xfr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ru-RU" sz="2700" dirty="0" smtClean="0"/>
              <a:t>Первенство ВУЗов по шахматам и шашкам среди инвалидов (2 декабря)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1858" name="Picture 2" descr="IMG_9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6552728" cy="48927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23528" y="0"/>
            <a:ext cx="8640960" cy="21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Учащимся </a:t>
            </a:r>
            <a:r>
              <a:rPr lang="ru-RU" b="1" dirty="0" smtClean="0">
                <a:solidFill>
                  <a:srgbClr val="FFC000"/>
                </a:solidFill>
              </a:rPr>
              <a:t>школы за 2016  год присвоены следующие спортивные разряды и </a:t>
            </a:r>
            <a:r>
              <a:rPr lang="ru-RU" b="1" dirty="0" smtClean="0">
                <a:solidFill>
                  <a:srgbClr val="FFC000"/>
                </a:solidFill>
              </a:rPr>
              <a:t>звания.</a:t>
            </a:r>
          </a:p>
          <a:p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</a:rPr>
              <a:t>Международный </a:t>
            </a:r>
            <a:r>
              <a:rPr lang="ru-RU" sz="2400" b="1" dirty="0" smtClean="0">
                <a:solidFill>
                  <a:schemeClr val="tx1"/>
                </a:solidFill>
              </a:rPr>
              <a:t>мастер – 1 чел.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                   </a:t>
            </a:r>
            <a:r>
              <a:rPr lang="ru-RU" sz="2400" b="1" dirty="0" err="1" smtClean="0">
                <a:solidFill>
                  <a:schemeClr val="tx1"/>
                </a:solidFill>
              </a:rPr>
              <a:t>Гнелицкий</a:t>
            </a:r>
            <a:r>
              <a:rPr lang="ru-RU" sz="2400" b="1" dirty="0" smtClean="0">
                <a:solidFill>
                  <a:schemeClr val="tx1"/>
                </a:solidFill>
              </a:rPr>
              <a:t> Андрей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8373" name="Picture 5" descr="фото Гнелицк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33250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200" dirty="0" smtClean="0"/>
              <a:t>Обеспечить подготовку спортсменов-разрядников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144000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Обеспечить высокую результативность участия на официальных стартах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836712"/>
          <a:ext cx="91440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ШАХМАТНЫЙ.jpg"/>
          <p:cNvPicPr>
            <a:picLocks noChangeAspect="1"/>
          </p:cNvPicPr>
          <p:nvPr/>
        </p:nvPicPr>
        <p:blipFill>
          <a:blip r:embed="rId3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42852"/>
            <a:ext cx="878687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 </a:t>
            </a:r>
            <a:r>
              <a:rPr lang="ru-RU" sz="3200" b="1" dirty="0" smtClean="0">
                <a:solidFill>
                  <a:srgbClr val="FF0000"/>
                </a:solidFill>
              </a:rPr>
              <a:t> Мастер </a:t>
            </a:r>
            <a:r>
              <a:rPr lang="ru-RU" sz="3200" b="1" dirty="0" smtClean="0">
                <a:solidFill>
                  <a:srgbClr val="FF0000"/>
                </a:solidFill>
              </a:rPr>
              <a:t>ФИДЕ – 1 </a:t>
            </a:r>
            <a:r>
              <a:rPr lang="ru-RU" sz="3200" b="1" dirty="0" smtClean="0">
                <a:solidFill>
                  <a:srgbClr val="FF0000"/>
                </a:solidFill>
              </a:rPr>
              <a:t>чел.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(</a:t>
            </a:r>
            <a:r>
              <a:rPr lang="ru-RU" sz="3200" b="1" dirty="0" err="1" smtClean="0">
                <a:solidFill>
                  <a:srgbClr val="FF0000"/>
                </a:solidFill>
              </a:rPr>
              <a:t>Галиуллин</a:t>
            </a:r>
            <a:r>
              <a:rPr lang="ru-RU" sz="3200" b="1" dirty="0" smtClean="0">
                <a:solidFill>
                  <a:srgbClr val="FF0000"/>
                </a:solidFill>
              </a:rPr>
              <a:t> Михаил)</a:t>
            </a:r>
          </a:p>
        </p:txBody>
      </p:sp>
      <p:pic>
        <p:nvPicPr>
          <p:cNvPr id="56321" name="Picture 1" descr="фото Галиулл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96752"/>
            <a:ext cx="2447528" cy="31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/>
        </p:nvGraphicFramePr>
        <p:xfrm>
          <a:off x="1475656" y="3645024"/>
          <a:ext cx="6048672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1271</TotalTime>
  <Words>3093</Words>
  <Application>Microsoft Office PowerPoint</Application>
  <PresentationFormat>Экран (4:3)</PresentationFormat>
  <Paragraphs>380</Paragraphs>
  <Slides>84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Открытый чемпионат Республики Татарстан по русским шашкам (21-23 февраля). </vt:lpstr>
      <vt:lpstr>Слайд 41</vt:lpstr>
      <vt:lpstr>Открытый Кубок Республики Татарстан по игре Го (11-13 июня) </vt:lpstr>
      <vt:lpstr>Слайд 43</vt:lpstr>
      <vt:lpstr>Первенство Республики Татарстан по шахматам среди юношей и девушек до 11, 13, 15, 17 и 19 лет (20-28 августа).</vt:lpstr>
      <vt:lpstr>http://kazchess.ru/foto-zakryitie-pervenstvo-rt/ </vt:lpstr>
      <vt:lpstr>Первенство Республики Татарстан по шахматам до 9 лет (9-13 марта) </vt:lpstr>
      <vt:lpstr>Первенство Республики Татарстан по русским шашкам среди юношей и девушек (10-13 ноября).</vt:lpstr>
      <vt:lpstr>http://kazchess.ru/pervenstvo-rt-po-shashkam_foto-zakryitie/</vt:lpstr>
      <vt:lpstr>Первенство Республики Татарстан по международным шашкам среди юношей и девушек (21-24 января)  </vt:lpstr>
      <vt:lpstr>Слайд 50</vt:lpstr>
      <vt:lpstr>Финал Открытого Гран-При Республики Татарстан по шахматам (12-13 мая)</vt:lpstr>
      <vt:lpstr>http://www.tat-chess.ru/photo/2016/final_rapid_gran_pri/378?page2 </vt:lpstr>
      <vt:lpstr>Спартакиада государственных служащих Республики Татарстан (31 марта - 2 апреля) Победу в турнире одержала команда Аппарата Президента РТ </vt:lpstr>
      <vt:lpstr>http://kazchess.ru/foto-spartakiada-gossluzhashhih/ </vt:lpstr>
      <vt:lpstr>Республиканский детский рождественский шахматный турнир (8-12 января) </vt:lpstr>
      <vt:lpstr>http://kazchess.ru/rozhdestvenskiy-turnir-po-klassicheskim-shahmatam-sredi-malchikov-i-devochek-do-9-11-13-i-15-let-v-tssdyushshor-im-r-g-nezhmetdinova-s-8-po-12-yanvarya-2016g-2/ </vt:lpstr>
      <vt:lpstr>Открытое первенство Заволжья по шахматам и шашкам (16 мая, филиал в г.Тетюши) </vt:lpstr>
      <vt:lpstr>Слайд 58</vt:lpstr>
      <vt:lpstr>Чемпионат Республики Татарстан по шахматам среди ветеранов (9-18 февраля) </vt:lpstr>
      <vt:lpstr>Открытый Мемориал Г.И.Сатониной  по шахматам до 9 лет </vt:lpstr>
      <vt:lpstr>Первенство Республики Татарстан по Го до 12 и 16 лет (12-13 апреля) </vt:lpstr>
      <vt:lpstr>Спартакиада муниципальных служащих РТ по шахматам (17-18 декабря) </vt:lpstr>
      <vt:lpstr>Чемпионат Республики Татарстан по Го среди мужчин (22-23 декабря) </vt:lpstr>
      <vt:lpstr>Также в помещении школы были проведены турниры городского и внутришкольного уровня:</vt:lpstr>
      <vt:lpstr>Слайд 65</vt:lpstr>
      <vt:lpstr>Слайд 66</vt:lpstr>
      <vt:lpstr>Слайд 67</vt:lpstr>
      <vt:lpstr>Мероприятия, проведенные в 2016  году для различных групп населения с целью популяризации шахмат и шашек </vt:lpstr>
      <vt:lpstr>Блицтурнир, посвященный Дню защитника отечества (22 февраля) </vt:lpstr>
      <vt:lpstr>Блицтурнир по шахматам среди ветеранов, посвященный Дню рождения В.И.Ленина (22 апреля)</vt:lpstr>
      <vt:lpstr>  Спартакиада ВУЗов среди преподавателей (25-26 января)</vt:lpstr>
      <vt:lpstr>  Блицтурнир, посвященный Дню Победы (10 мая)</vt:lpstr>
      <vt:lpstr>Турнир по шахматам среди судебных приставов (30 октября) </vt:lpstr>
      <vt:lpstr>  Финал Республиканского темпотурнира по шахматам и шашкам среди пенсионеров (2 марта)</vt:lpstr>
      <vt:lpstr> Блицтурнир по шахматам, посвященный Всемирному Дню шахмат (20 июля)</vt:lpstr>
      <vt:lpstr>Турнир по шахматам и шашкам среди домов-интернатов для престарелых и инвалидов (16 июня)</vt:lpstr>
      <vt:lpstr>Турнир по шахматам и шашкам среди сотрудников и ветеранов Центра специальной связи и информации Федеральной службы охраны Российской Федерации в Республике Татарстан.</vt:lpstr>
      <vt:lpstr>Cпартакиада ВУЗов РТ по шахматам (22-23 ноября)</vt:lpstr>
      <vt:lpstr>Первенство ВУЗов по шахматам и шашкам среди инвалидов (2 декабря) </vt:lpstr>
      <vt:lpstr>Слайд 80</vt:lpstr>
      <vt:lpstr>Слайд 81</vt:lpstr>
      <vt:lpstr>Обеспечить подготовку спортсменов-разрядников.</vt:lpstr>
      <vt:lpstr>Обеспечить высокую результативность участия на официальных стартах</vt:lpstr>
      <vt:lpstr>Слайд 84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officer</dc:creator>
  <cp:lastModifiedBy>Admin</cp:lastModifiedBy>
  <cp:revision>200</cp:revision>
  <dcterms:created xsi:type="dcterms:W3CDTF">2015-10-06T08:13:50Z</dcterms:created>
  <dcterms:modified xsi:type="dcterms:W3CDTF">2017-01-23T11:46:11Z</dcterms:modified>
</cp:coreProperties>
</file>